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65" r:id="rId6"/>
    <p:sldId id="274" r:id="rId7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408" userDrawn="1">
          <p15:clr>
            <a:srgbClr val="A4A3A4"/>
          </p15:clr>
        </p15:guide>
        <p15:guide id="6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88355" autoAdjust="0"/>
  </p:normalViewPr>
  <p:slideViewPr>
    <p:cSldViewPr snapToGrid="0" showGuides="1">
      <p:cViewPr>
        <p:scale>
          <a:sx n="100" d="100"/>
          <a:sy n="100" d="100"/>
        </p:scale>
        <p:origin x="876" y="72"/>
      </p:cViewPr>
      <p:guideLst>
        <p:guide orient="horz" pos="2184"/>
        <p:guide pos="456"/>
        <p:guide pos="3840"/>
        <p:guide pos="7224"/>
        <p:guide orient="horz" pos="408"/>
        <p:guide orient="horz" pos="1392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127BB8-36A9-6BFA-7007-D84F3127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5923C2-8767-F856-585C-DC1948C11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00707F8D-67AA-4445-89C4-2883E2500C69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407F-B311-7FF6-2ACB-3FAF0BF3AB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6A444-69DF-AE10-DCD7-A23AEE20CA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B3BF5047-6CED-44CC-A86C-D48A653D0A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9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A9A067D9-116D-3843-ABDF-D6546C1962D4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339D21CC-DD94-204E-93C8-E1AAF3084C8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51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sz="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04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592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87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sv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9.svg"/><Relationship Id="rId7" Type="http://schemas.openxmlformats.org/officeDocument/2006/relationships/image" Target="../media/image18.svg"/><Relationship Id="rId2" Type="http://schemas.openxmlformats.org/officeDocument/2006/relationships/image" Target="../media/image3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Relationship Id="rId9" Type="http://schemas.openxmlformats.org/officeDocument/2006/relationships/image" Target="../media/image23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svg"/><Relationship Id="rId7" Type="http://schemas.openxmlformats.org/officeDocument/2006/relationships/image" Target="../media/image27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.svg"/><Relationship Id="rId10" Type="http://schemas.openxmlformats.org/officeDocument/2006/relationships/image" Target="../media/image30.png"/><Relationship Id="rId4" Type="http://schemas.openxmlformats.org/officeDocument/2006/relationships/image" Target="../media/image1.png"/><Relationship Id="rId9" Type="http://schemas.openxmlformats.org/officeDocument/2006/relationships/image" Target="../media/image29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B4A24E8-C109-4F3A-CEE5-84689AA13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949" b="27959"/>
          <a:stretch>
            <a:fillRect/>
          </a:stretch>
        </p:blipFill>
        <p:spPr>
          <a:xfrm>
            <a:off x="9830598" y="1496755"/>
            <a:ext cx="2361462" cy="5361246"/>
          </a:xfrm>
          <a:custGeom>
            <a:avLst/>
            <a:gdLst>
              <a:gd name="connsiteX0" fmla="*/ 0 w 2361462"/>
              <a:gd name="connsiteY0" fmla="*/ 0 h 5361246"/>
              <a:gd name="connsiteX1" fmla="*/ 2361462 w 2361462"/>
              <a:gd name="connsiteY1" fmla="*/ 0 h 5361246"/>
              <a:gd name="connsiteX2" fmla="*/ 2361462 w 2361462"/>
              <a:gd name="connsiteY2" fmla="*/ 5361246 h 5361246"/>
              <a:gd name="connsiteX3" fmla="*/ 0 w 2361462"/>
              <a:gd name="connsiteY3" fmla="*/ 5361246 h 536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1462" h="5361246">
                <a:moveTo>
                  <a:pt x="0" y="0"/>
                </a:moveTo>
                <a:lnTo>
                  <a:pt x="2361462" y="0"/>
                </a:lnTo>
                <a:lnTo>
                  <a:pt x="2361462" y="5361246"/>
                </a:lnTo>
                <a:lnTo>
                  <a:pt x="0" y="5361246"/>
                </a:lnTo>
                <a:close/>
              </a:path>
            </a:pathLst>
          </a:cu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9497D1C-2169-2658-B8BB-0495216A4B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0421" b="19612"/>
          <a:stretch>
            <a:fillRect/>
          </a:stretch>
        </p:blipFill>
        <p:spPr>
          <a:xfrm>
            <a:off x="10352634" y="2036470"/>
            <a:ext cx="1839366" cy="4821530"/>
          </a:xfrm>
          <a:custGeom>
            <a:avLst/>
            <a:gdLst>
              <a:gd name="connsiteX0" fmla="*/ 0 w 1777810"/>
              <a:gd name="connsiteY0" fmla="*/ 0 h 4821530"/>
              <a:gd name="connsiteX1" fmla="*/ 1777810 w 1777810"/>
              <a:gd name="connsiteY1" fmla="*/ 0 h 4821530"/>
              <a:gd name="connsiteX2" fmla="*/ 1777810 w 1777810"/>
              <a:gd name="connsiteY2" fmla="*/ 4821530 h 4821530"/>
              <a:gd name="connsiteX3" fmla="*/ 0 w 1777810"/>
              <a:gd name="connsiteY3" fmla="*/ 4821530 h 48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7810" h="4821530">
                <a:moveTo>
                  <a:pt x="0" y="0"/>
                </a:moveTo>
                <a:lnTo>
                  <a:pt x="1777810" y="0"/>
                </a:lnTo>
                <a:lnTo>
                  <a:pt x="1777810" y="4821530"/>
                </a:lnTo>
                <a:lnTo>
                  <a:pt x="0" y="482153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A85067D-406E-8FBD-CAD7-FC3FEDE410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4917240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CC84229-A616-7DBF-80DE-339B893E9C3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6010" t="41466"/>
          <a:stretch>
            <a:fillRect/>
          </a:stretch>
        </p:blipFill>
        <p:spPr>
          <a:xfrm>
            <a:off x="2" y="2"/>
            <a:ext cx="3767431" cy="1009819"/>
          </a:xfrm>
          <a:custGeom>
            <a:avLst/>
            <a:gdLst>
              <a:gd name="connsiteX0" fmla="*/ 0 w 3767431"/>
              <a:gd name="connsiteY0" fmla="*/ 0 h 1009819"/>
              <a:gd name="connsiteX1" fmla="*/ 3767431 w 3767431"/>
              <a:gd name="connsiteY1" fmla="*/ 0 h 1009819"/>
              <a:gd name="connsiteX2" fmla="*/ 3767431 w 3767431"/>
              <a:gd name="connsiteY2" fmla="*/ 1009819 h 1009819"/>
              <a:gd name="connsiteX3" fmla="*/ 0 w 3767431"/>
              <a:gd name="connsiteY3" fmla="*/ 1009819 h 100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431" h="1009819">
                <a:moveTo>
                  <a:pt x="0" y="0"/>
                </a:moveTo>
                <a:lnTo>
                  <a:pt x="3767431" y="0"/>
                </a:lnTo>
                <a:lnTo>
                  <a:pt x="3767431" y="1009819"/>
                </a:lnTo>
                <a:lnTo>
                  <a:pt x="0" y="1009819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FF238C4-81CD-3A8B-6CD4-36EC3C74A8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5590419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63E3A363-145F-206F-266C-B9E2B0FAB7DD}"/>
              </a:ext>
            </a:extLst>
          </p:cNvPr>
          <p:cNvSpPr/>
          <p:nvPr userDrawn="1"/>
        </p:nvSpPr>
        <p:spPr>
          <a:xfrm>
            <a:off x="9250598" y="471605"/>
            <a:ext cx="2157097" cy="2157097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E02E05-595A-16CF-6266-62538DFC16D0}"/>
              </a:ext>
            </a:extLst>
          </p:cNvPr>
          <p:cNvSpPr/>
          <p:nvPr userDrawn="1"/>
        </p:nvSpPr>
        <p:spPr>
          <a:xfrm>
            <a:off x="7940285" y="4985135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D85649E-04BD-5186-BD79-8AA93DD3249B}"/>
              </a:ext>
            </a:extLst>
          </p:cNvPr>
          <p:cNvSpPr/>
          <p:nvPr userDrawn="1"/>
        </p:nvSpPr>
        <p:spPr>
          <a:xfrm>
            <a:off x="7940285" y="5679283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53DCF60-4DBD-60A8-147B-E448AF1810D5}"/>
              </a:ext>
            </a:extLst>
          </p:cNvPr>
          <p:cNvSpPr/>
          <p:nvPr userDrawn="1"/>
        </p:nvSpPr>
        <p:spPr>
          <a:xfrm>
            <a:off x="2930516" y="246834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CAD9A-42EA-5081-7FB2-7E583DDE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912" y="2359152"/>
            <a:ext cx="6528816" cy="1883664"/>
          </a:xfrm>
        </p:spPr>
        <p:txBody>
          <a:bodyPr rtlCol="0" anchor="t">
            <a:noAutofit/>
          </a:bodyPr>
          <a:lstStyle>
            <a:lvl1pPr algn="l">
              <a:defRPr lang="en-GB" sz="59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3C71F-CB44-ACA0-AF0E-CD2A4DA71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912" y="1947672"/>
            <a:ext cx="5943600" cy="411480"/>
          </a:xfrm>
        </p:spPr>
        <p:txBody>
          <a:bodyPr rtlCol="0"/>
          <a:lstStyle>
            <a:lvl1pPr marL="0" indent="0" algn="l">
              <a:buNone/>
              <a:defRPr lang="en-GB" sz="2400"/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0FD1BB09-A7ED-BA2F-D5C0-000FA9FC24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3498771">
            <a:off x="1238845" y="2129773"/>
            <a:ext cx="1501346" cy="15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732" y="1825625"/>
            <a:ext cx="8860536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6D563D3-0A67-7027-7E6A-4A1CC1EFC6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253299D-623D-C544-F0BB-1CFBDADB60B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4DFB546-9FE5-4620-5D33-4097901B71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2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EF658BC-1431-0DE4-1239-3174304231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763BC-4E08-292A-DD60-96BE96D0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60985-1AA1-7560-41A6-84310DD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E0AF6-58A8-48DB-1F46-476F080F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C9D58-970F-C9CA-292B-CD8C17FC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2D850-95FE-4444-3630-18B4E285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19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68D4647-BE09-FD84-9BD2-6303C6683A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926080"/>
            <a:ext cx="1801368" cy="502920"/>
          </a:xfrm>
          <a:solidFill>
            <a:schemeClr val="accent1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AB9EB1AC-FF5A-36FF-E4EC-C3F6EDF04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926080"/>
            <a:ext cx="1801368" cy="502920"/>
          </a:xfrm>
          <a:solidFill>
            <a:schemeClr val="accent2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31">
            <a:extLst>
              <a:ext uri="{FF2B5EF4-FFF2-40B4-BE49-F238E27FC236}">
                <a16:creationId xmlns:a16="http://schemas.microsoft.com/office/drawing/2014/main" id="{919FA078-A6CC-4C6E-BB4E-70AA4ECA801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926080"/>
            <a:ext cx="1801368" cy="502920"/>
          </a:xfrm>
          <a:solidFill>
            <a:schemeClr val="accent4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31">
            <a:extLst>
              <a:ext uri="{FF2B5EF4-FFF2-40B4-BE49-F238E27FC236}">
                <a16:creationId xmlns:a16="http://schemas.microsoft.com/office/drawing/2014/main" id="{B0730A45-AC46-DF6D-F56B-76A8149091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926080"/>
            <a:ext cx="1987296" cy="502920"/>
          </a:xfrm>
          <a:solidFill>
            <a:schemeClr val="accent3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862698-31B6-3C3C-7B04-A5AB06659947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2237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12F0E6AE-7B40-CC7A-BAB7-B5963027CE13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163824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F19DE03C-9C3C-ED9E-7938-68DC59591962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596128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D15E2928-BFA0-AA75-6EC4-69EFDD615540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8028432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1000C26-BF38-857C-8EB7-C84E4425628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46073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A3AFB34-A509-98A0-B6AB-3BC35F16DD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B4CAD471-FB12-ACCA-9D4A-E01322DC61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B7FF2DDC-689F-CE60-97C8-8575DBB2C0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6" y="4041648"/>
            <a:ext cx="156362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Footer Placeholder 35">
            <a:extLst>
              <a:ext uri="{FF2B5EF4-FFF2-40B4-BE49-F238E27FC236}">
                <a16:creationId xmlns:a16="http://schemas.microsoft.com/office/drawing/2014/main" id="{A2666B74-0A69-6162-5AD3-4561A8EE551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78FC7A6E-EB75-1109-AB97-8091F2C9FF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3882992B-56C1-1B1D-6308-47369A0DF0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651903" y="809244"/>
            <a:ext cx="941832" cy="62179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02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9F44A91D-CC57-69D8-3CC1-3538FCB6B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7662" b="48541"/>
          <a:stretch>
            <a:fillRect/>
          </a:stretch>
        </p:blipFill>
        <p:spPr>
          <a:xfrm flipV="1">
            <a:off x="10376194" y="1"/>
            <a:ext cx="1815806" cy="3829511"/>
          </a:xfrm>
          <a:custGeom>
            <a:avLst/>
            <a:gdLst>
              <a:gd name="connsiteX0" fmla="*/ 0 w 1815806"/>
              <a:gd name="connsiteY0" fmla="*/ 3829511 h 3829511"/>
              <a:gd name="connsiteX1" fmla="*/ 1815806 w 1815806"/>
              <a:gd name="connsiteY1" fmla="*/ 3829511 h 3829511"/>
              <a:gd name="connsiteX2" fmla="*/ 1815806 w 1815806"/>
              <a:gd name="connsiteY2" fmla="*/ 0 h 3829511"/>
              <a:gd name="connsiteX3" fmla="*/ 0 w 1815806"/>
              <a:gd name="connsiteY3" fmla="*/ 0 h 382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06" h="3829511">
                <a:moveTo>
                  <a:pt x="0" y="3829511"/>
                </a:moveTo>
                <a:lnTo>
                  <a:pt x="1815806" y="3829511"/>
                </a:lnTo>
                <a:lnTo>
                  <a:pt x="1815806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AB0AC87-A4CD-F667-74B2-52047C1E6F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5638" b="45150"/>
          <a:stretch>
            <a:fillRect/>
          </a:stretch>
        </p:blipFill>
        <p:spPr>
          <a:xfrm flipV="1">
            <a:off x="10887888" y="1"/>
            <a:ext cx="1304112" cy="3289795"/>
          </a:xfrm>
          <a:custGeom>
            <a:avLst/>
            <a:gdLst>
              <a:gd name="connsiteX0" fmla="*/ 0 w 1304112"/>
              <a:gd name="connsiteY0" fmla="*/ 3289795 h 3289795"/>
              <a:gd name="connsiteX1" fmla="*/ 1304112 w 1304112"/>
              <a:gd name="connsiteY1" fmla="*/ 3289795 h 3289795"/>
              <a:gd name="connsiteX2" fmla="*/ 1304112 w 1304112"/>
              <a:gd name="connsiteY2" fmla="*/ 0 h 3289795"/>
              <a:gd name="connsiteX3" fmla="*/ 0 w 1304112"/>
              <a:gd name="connsiteY3" fmla="*/ 0 h 328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112" h="3289795">
                <a:moveTo>
                  <a:pt x="0" y="3289795"/>
                </a:moveTo>
                <a:lnTo>
                  <a:pt x="1304112" y="3289795"/>
                </a:lnTo>
                <a:lnTo>
                  <a:pt x="1304112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5DF0CA69-CF45-9850-4F85-B4C3BF2141B4}"/>
              </a:ext>
            </a:extLst>
          </p:cNvPr>
          <p:cNvSpPr/>
          <p:nvPr userDrawn="1"/>
        </p:nvSpPr>
        <p:spPr>
          <a:xfrm>
            <a:off x="-7736" y="6082871"/>
            <a:ext cx="12199737" cy="493110"/>
          </a:xfrm>
          <a:custGeom>
            <a:avLst/>
            <a:gdLst>
              <a:gd name="connsiteX0" fmla="*/ 25897 w 12199737"/>
              <a:gd name="connsiteY0" fmla="*/ 0 h 493110"/>
              <a:gd name="connsiteX1" fmla="*/ 12199737 w 12199737"/>
              <a:gd name="connsiteY1" fmla="*/ 0 h 493110"/>
              <a:gd name="connsiteX2" fmla="*/ 12199737 w 12199737"/>
              <a:gd name="connsiteY2" fmla="*/ 493110 h 493110"/>
              <a:gd name="connsiteX3" fmla="*/ 25897 w 12199737"/>
              <a:gd name="connsiteY3" fmla="*/ 493109 h 493110"/>
              <a:gd name="connsiteX4" fmla="*/ 0 w 12199737"/>
              <a:gd name="connsiteY4" fmla="*/ 490499 h 493110"/>
              <a:gd name="connsiteX5" fmla="*/ 0 w 12199737"/>
              <a:gd name="connsiteY5" fmla="*/ 2611 h 493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9737" h="493110">
                <a:moveTo>
                  <a:pt x="25897" y="0"/>
                </a:moveTo>
                <a:lnTo>
                  <a:pt x="12199737" y="0"/>
                </a:lnTo>
                <a:lnTo>
                  <a:pt x="12199737" y="493110"/>
                </a:lnTo>
                <a:lnTo>
                  <a:pt x="25897" y="493109"/>
                </a:lnTo>
                <a:lnTo>
                  <a:pt x="0" y="490499"/>
                </a:lnTo>
                <a:lnTo>
                  <a:pt x="0" y="26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E865D6-FFF0-8547-C225-4EA40D12981C}"/>
              </a:ext>
            </a:extLst>
          </p:cNvPr>
          <p:cNvSpPr/>
          <p:nvPr userDrawn="1"/>
        </p:nvSpPr>
        <p:spPr>
          <a:xfrm>
            <a:off x="10745496" y="271272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C43A4F4-14CD-C1BC-076B-D3EC524E9072}"/>
              </a:ext>
            </a:extLst>
          </p:cNvPr>
          <p:cNvSpPr/>
          <p:nvPr userDrawn="1"/>
        </p:nvSpPr>
        <p:spPr>
          <a:xfrm>
            <a:off x="11336726" y="2288311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59C9BF2-FA96-FBA2-CC60-3024E983F26F}"/>
              </a:ext>
            </a:extLst>
          </p:cNvPr>
          <p:cNvSpPr/>
          <p:nvPr userDrawn="1"/>
        </p:nvSpPr>
        <p:spPr>
          <a:xfrm>
            <a:off x="825032" y="6142636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35040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0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81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9240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74920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8DCAB8-FF04-8225-502A-9415422E45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65" t="86663"/>
          <a:stretch/>
        </p:blipFill>
        <p:spPr>
          <a:xfrm flipH="1" flipV="1">
            <a:off x="7732664" y="5943369"/>
            <a:ext cx="4459335" cy="914630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37B56B1-1773-120E-5DF7-ADC768615C86}"/>
              </a:ext>
            </a:extLst>
          </p:cNvPr>
          <p:cNvSpPr/>
          <p:nvPr userDrawn="1"/>
        </p:nvSpPr>
        <p:spPr>
          <a:xfrm>
            <a:off x="10012200" y="597794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A05B6D8-31AC-001B-57B4-132C0A9BED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51392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6DC4DB0-B5C2-72F4-A891-0281DDB80FC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56792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5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raphic 22">
            <a:extLst>
              <a:ext uri="{FF2B5EF4-FFF2-40B4-BE49-F238E27FC236}">
                <a16:creationId xmlns:a16="http://schemas.microsoft.com/office/drawing/2014/main" id="{8508C9A2-89A3-8585-F561-54AF27E76C2E}"/>
              </a:ext>
            </a:extLst>
          </p:cNvPr>
          <p:cNvSpPr/>
          <p:nvPr/>
        </p:nvSpPr>
        <p:spPr>
          <a:xfrm>
            <a:off x="8963354" y="3545840"/>
            <a:ext cx="2556181" cy="2641600"/>
          </a:xfrm>
          <a:custGeom>
            <a:avLst/>
            <a:gdLst>
              <a:gd name="connsiteX0" fmla="*/ 11417928 w 11417635"/>
              <a:gd name="connsiteY0" fmla="*/ 16489276 h 17685280"/>
              <a:gd name="connsiteX1" fmla="*/ 10219543 w 11417635"/>
              <a:gd name="connsiteY1" fmla="*/ 17687536 h 17685280"/>
              <a:gd name="connsiteX2" fmla="*/ 1198684 w 11417635"/>
              <a:gd name="connsiteY2" fmla="*/ 17687536 h 17685280"/>
              <a:gd name="connsiteX3" fmla="*/ 293 w 11417635"/>
              <a:gd name="connsiteY3" fmla="*/ 16489276 h 17685280"/>
              <a:gd name="connsiteX4" fmla="*/ 293 w 11417635"/>
              <a:gd name="connsiteY4" fmla="*/ 1200514 h 17685280"/>
              <a:gd name="connsiteX5" fmla="*/ 1198684 w 11417635"/>
              <a:gd name="connsiteY5" fmla="*/ 2255 h 17685280"/>
              <a:gd name="connsiteX6" fmla="*/ 10219543 w 11417635"/>
              <a:gd name="connsiteY6" fmla="*/ 2255 h 17685280"/>
              <a:gd name="connsiteX7" fmla="*/ 11417928 w 11417635"/>
              <a:gd name="connsiteY7" fmla="*/ 1200514 h 17685280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7" fmla="*/ 10219250 w 11417635"/>
              <a:gd name="connsiteY7" fmla="*/ 14227 h 17699508"/>
              <a:gd name="connsiteX8" fmla="*/ 11417635 w 11417635"/>
              <a:gd name="connsiteY8" fmla="*/ 1212486 h 17699508"/>
              <a:gd name="connsiteX9" fmla="*/ 11417635 w 11417635"/>
              <a:gd name="connsiteY9" fmla="*/ 16501248 h 17699508"/>
              <a:gd name="connsiteX0" fmla="*/ 11417635 w 11509075"/>
              <a:gd name="connsiteY0" fmla="*/ 1212486 h 17699508"/>
              <a:gd name="connsiteX1" fmla="*/ 11417635 w 11509075"/>
              <a:gd name="connsiteY1" fmla="*/ 16501248 h 17699508"/>
              <a:gd name="connsiteX2" fmla="*/ 10219250 w 11509075"/>
              <a:gd name="connsiteY2" fmla="*/ 17699508 h 17699508"/>
              <a:gd name="connsiteX3" fmla="*/ 1198391 w 11509075"/>
              <a:gd name="connsiteY3" fmla="*/ 17699508 h 17699508"/>
              <a:gd name="connsiteX4" fmla="*/ 0 w 11509075"/>
              <a:gd name="connsiteY4" fmla="*/ 16501248 h 17699508"/>
              <a:gd name="connsiteX5" fmla="*/ 0 w 11509075"/>
              <a:gd name="connsiteY5" fmla="*/ 1212486 h 17699508"/>
              <a:gd name="connsiteX6" fmla="*/ 1198391 w 11509075"/>
              <a:gd name="connsiteY6" fmla="*/ 14227 h 17699508"/>
              <a:gd name="connsiteX7" fmla="*/ 3548686 w 11509075"/>
              <a:gd name="connsiteY7" fmla="*/ 0 h 17699508"/>
              <a:gd name="connsiteX8" fmla="*/ 10219250 w 11509075"/>
              <a:gd name="connsiteY8" fmla="*/ 14227 h 17699508"/>
              <a:gd name="connsiteX9" fmla="*/ 11509075 w 11509075"/>
              <a:gd name="connsiteY9" fmla="*/ 1303926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8" fmla="*/ 10219250 w 11417635"/>
              <a:gd name="connsiteY8" fmla="*/ 14227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002280 h 17699508"/>
              <a:gd name="connsiteX5" fmla="*/ 2235 w 11419870"/>
              <a:gd name="connsiteY5" fmla="*/ 1212486 h 17699508"/>
              <a:gd name="connsiteX6" fmla="*/ 1200626 w 11419870"/>
              <a:gd name="connsiteY6" fmla="*/ 14227 h 17699508"/>
              <a:gd name="connsiteX7" fmla="*/ 3550921 w 11419870"/>
              <a:gd name="connsiteY7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947160 h 17699508"/>
              <a:gd name="connsiteX5" fmla="*/ 0 w 11419870"/>
              <a:gd name="connsiteY5" fmla="*/ 3002280 h 17699508"/>
              <a:gd name="connsiteX6" fmla="*/ 2235 w 11419870"/>
              <a:gd name="connsiteY6" fmla="*/ 1212486 h 17699508"/>
              <a:gd name="connsiteX7" fmla="*/ 1200626 w 11419870"/>
              <a:gd name="connsiteY7" fmla="*/ 14227 h 17699508"/>
              <a:gd name="connsiteX8" fmla="*/ 3550921 w 11419870"/>
              <a:gd name="connsiteY8" fmla="*/ 0 h 17699508"/>
              <a:gd name="connsiteX0" fmla="*/ 10221485 w 10221485"/>
              <a:gd name="connsiteY0" fmla="*/ 17699508 h 17699508"/>
              <a:gd name="connsiteX1" fmla="*/ 1200626 w 10221485"/>
              <a:gd name="connsiteY1" fmla="*/ 17699508 h 17699508"/>
              <a:gd name="connsiteX2" fmla="*/ 2235 w 10221485"/>
              <a:gd name="connsiteY2" fmla="*/ 16501248 h 17699508"/>
              <a:gd name="connsiteX3" fmla="*/ 0 w 10221485"/>
              <a:gd name="connsiteY3" fmla="*/ 3947160 h 17699508"/>
              <a:gd name="connsiteX4" fmla="*/ 0 w 10221485"/>
              <a:gd name="connsiteY4" fmla="*/ 3002280 h 17699508"/>
              <a:gd name="connsiteX5" fmla="*/ 2235 w 10221485"/>
              <a:gd name="connsiteY5" fmla="*/ 1212486 h 17699508"/>
              <a:gd name="connsiteX6" fmla="*/ 1200626 w 10221485"/>
              <a:gd name="connsiteY6" fmla="*/ 14227 h 17699508"/>
              <a:gd name="connsiteX7" fmla="*/ 3550921 w 10221485"/>
              <a:gd name="connsiteY7" fmla="*/ 0 h 17699508"/>
              <a:gd name="connsiteX0" fmla="*/ 1200626 w 3550921"/>
              <a:gd name="connsiteY0" fmla="*/ 17699508 h 17699508"/>
              <a:gd name="connsiteX1" fmla="*/ 2235 w 3550921"/>
              <a:gd name="connsiteY1" fmla="*/ 16501248 h 17699508"/>
              <a:gd name="connsiteX2" fmla="*/ 0 w 3550921"/>
              <a:gd name="connsiteY2" fmla="*/ 3947160 h 17699508"/>
              <a:gd name="connsiteX3" fmla="*/ 0 w 3550921"/>
              <a:gd name="connsiteY3" fmla="*/ 3002280 h 17699508"/>
              <a:gd name="connsiteX4" fmla="*/ 2235 w 3550921"/>
              <a:gd name="connsiteY4" fmla="*/ 1212486 h 17699508"/>
              <a:gd name="connsiteX5" fmla="*/ 1200626 w 3550921"/>
              <a:gd name="connsiteY5" fmla="*/ 14227 h 17699508"/>
              <a:gd name="connsiteX6" fmla="*/ 3550921 w 3550921"/>
              <a:gd name="connsiteY6" fmla="*/ 0 h 17699508"/>
              <a:gd name="connsiteX0" fmla="*/ 2235 w 3550921"/>
              <a:gd name="connsiteY0" fmla="*/ 16501248 h 16501248"/>
              <a:gd name="connsiteX1" fmla="*/ 0 w 3550921"/>
              <a:gd name="connsiteY1" fmla="*/ 3947160 h 16501248"/>
              <a:gd name="connsiteX2" fmla="*/ 0 w 3550921"/>
              <a:gd name="connsiteY2" fmla="*/ 3002280 h 16501248"/>
              <a:gd name="connsiteX3" fmla="*/ 2235 w 3550921"/>
              <a:gd name="connsiteY3" fmla="*/ 1212486 h 16501248"/>
              <a:gd name="connsiteX4" fmla="*/ 1200626 w 3550921"/>
              <a:gd name="connsiteY4" fmla="*/ 14227 h 16501248"/>
              <a:gd name="connsiteX5" fmla="*/ 3550921 w 3550921"/>
              <a:gd name="connsiteY5" fmla="*/ 0 h 16501248"/>
              <a:gd name="connsiteX0" fmla="*/ 0 w 3550921"/>
              <a:gd name="connsiteY0" fmla="*/ 3947160 h 3947160"/>
              <a:gd name="connsiteX1" fmla="*/ 0 w 3550921"/>
              <a:gd name="connsiteY1" fmla="*/ 3002280 h 3947160"/>
              <a:gd name="connsiteX2" fmla="*/ 2235 w 3550921"/>
              <a:gd name="connsiteY2" fmla="*/ 1212486 h 3947160"/>
              <a:gd name="connsiteX3" fmla="*/ 1200626 w 3550921"/>
              <a:gd name="connsiteY3" fmla="*/ 14227 h 3947160"/>
              <a:gd name="connsiteX4" fmla="*/ 3550921 w 3550921"/>
              <a:gd name="connsiteY4" fmla="*/ 0 h 3947160"/>
              <a:gd name="connsiteX0" fmla="*/ 0 w 3550921"/>
              <a:gd name="connsiteY0" fmla="*/ 3002280 h 3002280"/>
              <a:gd name="connsiteX1" fmla="*/ 2235 w 3550921"/>
              <a:gd name="connsiteY1" fmla="*/ 1212486 h 3002280"/>
              <a:gd name="connsiteX2" fmla="*/ 1200626 w 3550921"/>
              <a:gd name="connsiteY2" fmla="*/ 14227 h 3002280"/>
              <a:gd name="connsiteX3" fmla="*/ 3550921 w 3550921"/>
              <a:gd name="connsiteY3" fmla="*/ 0 h 3002280"/>
              <a:gd name="connsiteX0" fmla="*/ 2845 w 3548686"/>
              <a:gd name="connsiteY0" fmla="*/ 2799080 h 2799080"/>
              <a:gd name="connsiteX1" fmla="*/ 0 w 3548686"/>
              <a:gd name="connsiteY1" fmla="*/ 1212486 h 2799080"/>
              <a:gd name="connsiteX2" fmla="*/ 1198391 w 3548686"/>
              <a:gd name="connsiteY2" fmla="*/ 14227 h 2799080"/>
              <a:gd name="connsiteX3" fmla="*/ 3548686 w 3548686"/>
              <a:gd name="connsiteY3" fmla="*/ 0 h 2799080"/>
              <a:gd name="connsiteX0" fmla="*/ 2845 w 3548686"/>
              <a:gd name="connsiteY0" fmla="*/ 2707640 h 2707640"/>
              <a:gd name="connsiteX1" fmla="*/ 0 w 3548686"/>
              <a:gd name="connsiteY1" fmla="*/ 1212486 h 2707640"/>
              <a:gd name="connsiteX2" fmla="*/ 1198391 w 3548686"/>
              <a:gd name="connsiteY2" fmla="*/ 14227 h 2707640"/>
              <a:gd name="connsiteX3" fmla="*/ 3548686 w 3548686"/>
              <a:gd name="connsiteY3" fmla="*/ 0 h 2707640"/>
              <a:gd name="connsiteX0" fmla="*/ 2845 w 3548686"/>
              <a:gd name="connsiteY0" fmla="*/ 2667000 h 2667000"/>
              <a:gd name="connsiteX1" fmla="*/ 0 w 3548686"/>
              <a:gd name="connsiteY1" fmla="*/ 1212486 h 2667000"/>
              <a:gd name="connsiteX2" fmla="*/ 1198391 w 3548686"/>
              <a:gd name="connsiteY2" fmla="*/ 14227 h 2667000"/>
              <a:gd name="connsiteX3" fmla="*/ 3548686 w 3548686"/>
              <a:gd name="connsiteY3" fmla="*/ 0 h 2667000"/>
              <a:gd name="connsiteX0" fmla="*/ 2845 w 3548686"/>
              <a:gd name="connsiteY0" fmla="*/ 2651760 h 2651760"/>
              <a:gd name="connsiteX1" fmla="*/ 0 w 3548686"/>
              <a:gd name="connsiteY1" fmla="*/ 1212486 h 2651760"/>
              <a:gd name="connsiteX2" fmla="*/ 1198391 w 3548686"/>
              <a:gd name="connsiteY2" fmla="*/ 14227 h 2651760"/>
              <a:gd name="connsiteX3" fmla="*/ 3548686 w 3548686"/>
              <a:gd name="connsiteY3" fmla="*/ 0 h 2651760"/>
              <a:gd name="connsiteX0" fmla="*/ 2845 w 3020366"/>
              <a:gd name="connsiteY0" fmla="*/ 2651760 h 2651760"/>
              <a:gd name="connsiteX1" fmla="*/ 0 w 3020366"/>
              <a:gd name="connsiteY1" fmla="*/ 1212486 h 2651760"/>
              <a:gd name="connsiteX2" fmla="*/ 1198391 w 3020366"/>
              <a:gd name="connsiteY2" fmla="*/ 14227 h 2651760"/>
              <a:gd name="connsiteX3" fmla="*/ 3020366 w 3020366"/>
              <a:gd name="connsiteY3" fmla="*/ 0 h 2651760"/>
              <a:gd name="connsiteX0" fmla="*/ 2845 w 2883206"/>
              <a:gd name="connsiteY0" fmla="*/ 2651760 h 2651760"/>
              <a:gd name="connsiteX1" fmla="*/ 0 w 2883206"/>
              <a:gd name="connsiteY1" fmla="*/ 1212486 h 2651760"/>
              <a:gd name="connsiteX2" fmla="*/ 1198391 w 2883206"/>
              <a:gd name="connsiteY2" fmla="*/ 14227 h 2651760"/>
              <a:gd name="connsiteX3" fmla="*/ 2883206 w 2883206"/>
              <a:gd name="connsiteY3" fmla="*/ 0 h 2651760"/>
              <a:gd name="connsiteX0" fmla="*/ 2845 w 2796846"/>
              <a:gd name="connsiteY0" fmla="*/ 2651760 h 2651760"/>
              <a:gd name="connsiteX1" fmla="*/ 0 w 2796846"/>
              <a:gd name="connsiteY1" fmla="*/ 1212486 h 2651760"/>
              <a:gd name="connsiteX2" fmla="*/ 1198391 w 2796846"/>
              <a:gd name="connsiteY2" fmla="*/ 14227 h 2651760"/>
              <a:gd name="connsiteX3" fmla="*/ 2796846 w 2796846"/>
              <a:gd name="connsiteY3" fmla="*/ 0 h 2651760"/>
              <a:gd name="connsiteX0" fmla="*/ 2845 w 2735886"/>
              <a:gd name="connsiteY0" fmla="*/ 2656840 h 2656840"/>
              <a:gd name="connsiteX1" fmla="*/ 0 w 2735886"/>
              <a:gd name="connsiteY1" fmla="*/ 1217566 h 2656840"/>
              <a:gd name="connsiteX2" fmla="*/ 1198391 w 2735886"/>
              <a:gd name="connsiteY2" fmla="*/ 19307 h 2656840"/>
              <a:gd name="connsiteX3" fmla="*/ 2735886 w 2735886"/>
              <a:gd name="connsiteY3" fmla="*/ 0 h 265684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44446"/>
              <a:gd name="connsiteY0" fmla="*/ 2651760 h 2651760"/>
              <a:gd name="connsiteX1" fmla="*/ 0 w 2644446"/>
              <a:gd name="connsiteY1" fmla="*/ 1212486 h 2651760"/>
              <a:gd name="connsiteX2" fmla="*/ 1198391 w 2644446"/>
              <a:gd name="connsiteY2" fmla="*/ 14227 h 2651760"/>
              <a:gd name="connsiteX3" fmla="*/ 2644446 w 2644446"/>
              <a:gd name="connsiteY3" fmla="*/ 0 h 2651760"/>
              <a:gd name="connsiteX0" fmla="*/ 2845 w 2608886"/>
              <a:gd name="connsiteY0" fmla="*/ 2651760 h 2651760"/>
              <a:gd name="connsiteX1" fmla="*/ 0 w 2608886"/>
              <a:gd name="connsiteY1" fmla="*/ 1212486 h 2651760"/>
              <a:gd name="connsiteX2" fmla="*/ 1198391 w 2608886"/>
              <a:gd name="connsiteY2" fmla="*/ 14227 h 2651760"/>
              <a:gd name="connsiteX3" fmla="*/ 2608886 w 2608886"/>
              <a:gd name="connsiteY3" fmla="*/ 0 h 2651760"/>
              <a:gd name="connsiteX0" fmla="*/ 2845 w 2598726"/>
              <a:gd name="connsiteY0" fmla="*/ 2646680 h 2646680"/>
              <a:gd name="connsiteX1" fmla="*/ 0 w 2598726"/>
              <a:gd name="connsiteY1" fmla="*/ 1207406 h 2646680"/>
              <a:gd name="connsiteX2" fmla="*/ 1198391 w 2598726"/>
              <a:gd name="connsiteY2" fmla="*/ 9147 h 2646680"/>
              <a:gd name="connsiteX3" fmla="*/ 2598726 w 2598726"/>
              <a:gd name="connsiteY3" fmla="*/ 0 h 2646680"/>
              <a:gd name="connsiteX0" fmla="*/ 2845 w 2558086"/>
              <a:gd name="connsiteY0" fmla="*/ 2641600 h 2641600"/>
              <a:gd name="connsiteX1" fmla="*/ 0 w 2558086"/>
              <a:gd name="connsiteY1" fmla="*/ 1202326 h 2641600"/>
              <a:gd name="connsiteX2" fmla="*/ 1198391 w 2558086"/>
              <a:gd name="connsiteY2" fmla="*/ 4067 h 2641600"/>
              <a:gd name="connsiteX3" fmla="*/ 2558086 w 2558086"/>
              <a:gd name="connsiteY3" fmla="*/ 0 h 2641600"/>
              <a:gd name="connsiteX0" fmla="*/ 2845 w 2556181"/>
              <a:gd name="connsiteY0" fmla="*/ 2641600 h 2641600"/>
              <a:gd name="connsiteX1" fmla="*/ 0 w 2556181"/>
              <a:gd name="connsiteY1" fmla="*/ 1202326 h 2641600"/>
              <a:gd name="connsiteX2" fmla="*/ 1198391 w 2556181"/>
              <a:gd name="connsiteY2" fmla="*/ 4067 h 2641600"/>
              <a:gd name="connsiteX3" fmla="*/ 2556181 w 2556181"/>
              <a:gd name="connsiteY3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6181" h="2641600">
                <a:moveTo>
                  <a:pt x="2845" y="2641600"/>
                </a:moveTo>
                <a:cubicBezTo>
                  <a:pt x="1897" y="2112735"/>
                  <a:pt x="948" y="1731191"/>
                  <a:pt x="0" y="1202326"/>
                </a:cubicBezTo>
                <a:cubicBezTo>
                  <a:pt x="0" y="540519"/>
                  <a:pt x="536541" y="4067"/>
                  <a:pt x="1198391" y="4067"/>
                </a:cubicBezTo>
                <a:lnTo>
                  <a:pt x="2556181" y="0"/>
                </a:lnTo>
              </a:path>
            </a:pathLst>
          </a:custGeom>
          <a:noFill/>
          <a:ln w="1356897" cap="sq">
            <a:solidFill>
              <a:schemeClr val="accent4">
                <a:alpha val="89000"/>
              </a:schemeClr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Graphic 24">
            <a:extLst>
              <a:ext uri="{FF2B5EF4-FFF2-40B4-BE49-F238E27FC236}">
                <a16:creationId xmlns:a16="http://schemas.microsoft.com/office/drawing/2014/main" id="{3A387C14-96A1-A53F-B0C4-8C320C0E434B}"/>
              </a:ext>
            </a:extLst>
          </p:cNvPr>
          <p:cNvSpPr/>
          <p:nvPr/>
        </p:nvSpPr>
        <p:spPr>
          <a:xfrm>
            <a:off x="8928734" y="3558489"/>
            <a:ext cx="3162299" cy="3196641"/>
          </a:xfrm>
          <a:custGeom>
            <a:avLst/>
            <a:gdLst>
              <a:gd name="connsiteX0" fmla="*/ -3730 w 9166847"/>
              <a:gd name="connsiteY0" fmla="*/ 5764965 h 5765688"/>
              <a:gd name="connsiteX1" fmla="*/ -3730 w 9166847"/>
              <a:gd name="connsiteY1" fmla="*/ 1152444 h 5765688"/>
              <a:gd name="connsiteX2" fmla="*/ 1189314 w 9166847"/>
              <a:gd name="connsiteY2" fmla="*/ -724 h 5765688"/>
              <a:gd name="connsiteX3" fmla="*/ 9163118 w 9166847"/>
              <a:gd name="connsiteY3" fmla="*/ 36857 h 5765688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9166848 w 9166848"/>
              <a:gd name="connsiteY4" fmla="*/ 37581 h 5765689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3169739 w 9166848"/>
              <a:gd name="connsiteY4" fmla="*/ 7671 h 5765689"/>
              <a:gd name="connsiteX5" fmla="*/ 9166848 w 9166848"/>
              <a:gd name="connsiteY5" fmla="*/ 37581 h 5765689"/>
              <a:gd name="connsiteX0" fmla="*/ 0 w 3169739"/>
              <a:gd name="connsiteY0" fmla="*/ 5765689 h 5765689"/>
              <a:gd name="connsiteX1" fmla="*/ 0 w 3169739"/>
              <a:gd name="connsiteY1" fmla="*/ 1153168 h 5765689"/>
              <a:gd name="connsiteX2" fmla="*/ 1193044 w 3169739"/>
              <a:gd name="connsiteY2" fmla="*/ 0 h 5765689"/>
              <a:gd name="connsiteX3" fmla="*/ 2736923 w 3169739"/>
              <a:gd name="connsiteY3" fmla="*/ 1574 h 5765689"/>
              <a:gd name="connsiteX4" fmla="*/ 3169739 w 3169739"/>
              <a:gd name="connsiteY4" fmla="*/ 7671 h 5765689"/>
              <a:gd name="connsiteX0" fmla="*/ 0 w 3160214"/>
              <a:gd name="connsiteY0" fmla="*/ 5765689 h 5765689"/>
              <a:gd name="connsiteX1" fmla="*/ 0 w 3160214"/>
              <a:gd name="connsiteY1" fmla="*/ 1153168 h 5765689"/>
              <a:gd name="connsiteX2" fmla="*/ 1193044 w 3160214"/>
              <a:gd name="connsiteY2" fmla="*/ 0 h 5765689"/>
              <a:gd name="connsiteX3" fmla="*/ 2736923 w 3160214"/>
              <a:gd name="connsiteY3" fmla="*/ 1574 h 5765689"/>
              <a:gd name="connsiteX4" fmla="*/ 3160214 w 3160214"/>
              <a:gd name="connsiteY4" fmla="*/ 7671 h 5765689"/>
              <a:gd name="connsiteX0" fmla="*/ 2085 w 3162299"/>
              <a:gd name="connsiteY0" fmla="*/ 5765689 h 5765689"/>
              <a:gd name="connsiteX1" fmla="*/ 0 w 3162299"/>
              <a:gd name="connsiteY1" fmla="*/ 3173781 h 5765689"/>
              <a:gd name="connsiteX2" fmla="*/ 2085 w 3162299"/>
              <a:gd name="connsiteY2" fmla="*/ 1153168 h 5765689"/>
              <a:gd name="connsiteX3" fmla="*/ 1195129 w 3162299"/>
              <a:gd name="connsiteY3" fmla="*/ 0 h 5765689"/>
              <a:gd name="connsiteX4" fmla="*/ 2739008 w 3162299"/>
              <a:gd name="connsiteY4" fmla="*/ 1574 h 5765689"/>
              <a:gd name="connsiteX5" fmla="*/ 3162299 w 3162299"/>
              <a:gd name="connsiteY5" fmla="*/ 7671 h 5765689"/>
              <a:gd name="connsiteX0" fmla="*/ 0 w 3162299"/>
              <a:gd name="connsiteY0" fmla="*/ 3173781 h 3173781"/>
              <a:gd name="connsiteX1" fmla="*/ 2085 w 3162299"/>
              <a:gd name="connsiteY1" fmla="*/ 1153168 h 3173781"/>
              <a:gd name="connsiteX2" fmla="*/ 1195129 w 3162299"/>
              <a:gd name="connsiteY2" fmla="*/ 0 h 3173781"/>
              <a:gd name="connsiteX3" fmla="*/ 2739008 w 3162299"/>
              <a:gd name="connsiteY3" fmla="*/ 1574 h 3173781"/>
              <a:gd name="connsiteX4" fmla="*/ 3162299 w 3162299"/>
              <a:gd name="connsiteY4" fmla="*/ 7671 h 3173781"/>
              <a:gd name="connsiteX0" fmla="*/ 0 w 3162299"/>
              <a:gd name="connsiteY0" fmla="*/ 3196641 h 3196641"/>
              <a:gd name="connsiteX1" fmla="*/ 2085 w 3162299"/>
              <a:gd name="connsiteY1" fmla="*/ 1153168 h 3196641"/>
              <a:gd name="connsiteX2" fmla="*/ 1195129 w 3162299"/>
              <a:gd name="connsiteY2" fmla="*/ 0 h 3196641"/>
              <a:gd name="connsiteX3" fmla="*/ 2739008 w 3162299"/>
              <a:gd name="connsiteY3" fmla="*/ 1574 h 3196641"/>
              <a:gd name="connsiteX4" fmla="*/ 3162299 w 3162299"/>
              <a:gd name="connsiteY4" fmla="*/ 7671 h 319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2299" h="3196641">
                <a:moveTo>
                  <a:pt x="0" y="3196641"/>
                </a:moveTo>
                <a:lnTo>
                  <a:pt x="2085" y="1153168"/>
                </a:lnTo>
                <a:cubicBezTo>
                  <a:pt x="2085" y="516291"/>
                  <a:pt x="536218" y="0"/>
                  <a:pt x="1195129" y="0"/>
                </a:cubicBezTo>
                <a:lnTo>
                  <a:pt x="2739008" y="1574"/>
                </a:lnTo>
                <a:lnTo>
                  <a:pt x="3162299" y="7671"/>
                </a:lnTo>
              </a:path>
            </a:pathLst>
          </a:custGeom>
          <a:noFill/>
          <a:ln w="225588" cap="sq">
            <a:solidFill>
              <a:srgbClr val="FDF9E2"/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9E9B68F-058D-E637-2550-5DA70E3D0D41}"/>
              </a:ext>
            </a:extLst>
          </p:cNvPr>
          <p:cNvSpPr/>
          <p:nvPr userDrawn="1"/>
        </p:nvSpPr>
        <p:spPr>
          <a:xfrm>
            <a:off x="10310340" y="2011478"/>
            <a:ext cx="1628275" cy="1628275"/>
          </a:xfrm>
          <a:prstGeom prst="ellipse">
            <a:avLst/>
          </a:prstGeom>
          <a:solidFill>
            <a:schemeClr val="accent6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6188A037-6B9F-861E-36A7-10311D6127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972" r="31496"/>
          <a:stretch>
            <a:fillRect/>
          </a:stretch>
        </p:blipFill>
        <p:spPr>
          <a:xfrm>
            <a:off x="12700" y="6051321"/>
            <a:ext cx="12192000" cy="528377"/>
          </a:xfrm>
          <a:custGeom>
            <a:avLst/>
            <a:gdLst>
              <a:gd name="connsiteX0" fmla="*/ 0 w 6858000"/>
              <a:gd name="connsiteY0" fmla="*/ 400156 h 400156"/>
              <a:gd name="connsiteX1" fmla="*/ 0 w 6858000"/>
              <a:gd name="connsiteY1" fmla="*/ 0 h 400156"/>
              <a:gd name="connsiteX2" fmla="*/ 6858000 w 6858000"/>
              <a:gd name="connsiteY2" fmla="*/ 0 h 400156"/>
              <a:gd name="connsiteX3" fmla="*/ 6858000 w 6858000"/>
              <a:gd name="connsiteY3" fmla="*/ 400156 h 40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00156">
                <a:moveTo>
                  <a:pt x="0" y="400156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00156"/>
                </a:lnTo>
                <a:close/>
              </a:path>
            </a:pathLst>
          </a:cu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1C9183AD-9166-27E4-F8C4-4AAE1C7F0BB9}"/>
              </a:ext>
            </a:extLst>
          </p:cNvPr>
          <p:cNvSpPr/>
          <p:nvPr userDrawn="1"/>
        </p:nvSpPr>
        <p:spPr>
          <a:xfrm>
            <a:off x="9130046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FED6151-9FDE-FB42-89FC-0347B6A3276D}"/>
              </a:ext>
            </a:extLst>
          </p:cNvPr>
          <p:cNvSpPr/>
          <p:nvPr userDrawn="1"/>
        </p:nvSpPr>
        <p:spPr>
          <a:xfrm>
            <a:off x="8385329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41E6D8BC-2E14-B95F-1E2F-30FF6EE3AE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89B6F428-7A93-4AA9-C12A-2A93DFEAF0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81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raphic 43">
            <a:extLst>
              <a:ext uri="{FF2B5EF4-FFF2-40B4-BE49-F238E27FC236}">
                <a16:creationId xmlns:a16="http://schemas.microsoft.com/office/drawing/2014/main" id="{94240F9C-F2B6-6263-0817-7E0809D9D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5327"/>
          <a:stretch>
            <a:fillRect/>
          </a:stretch>
        </p:blipFill>
        <p:spPr>
          <a:xfrm rot="16200000">
            <a:off x="8348893" y="2856018"/>
            <a:ext cx="6718341" cy="1006304"/>
          </a:xfrm>
          <a:custGeom>
            <a:avLst/>
            <a:gdLst>
              <a:gd name="connsiteX0" fmla="*/ 0 w 6718341"/>
              <a:gd name="connsiteY0" fmla="*/ 0 h 1006304"/>
              <a:gd name="connsiteX1" fmla="*/ 6718341 w 6718341"/>
              <a:gd name="connsiteY1" fmla="*/ 0 h 1006304"/>
              <a:gd name="connsiteX2" fmla="*/ 6718341 w 6718341"/>
              <a:gd name="connsiteY2" fmla="*/ 1006304 h 1006304"/>
              <a:gd name="connsiteX3" fmla="*/ 0 w 6718341"/>
              <a:gd name="connsiteY3" fmla="*/ 1006304 h 10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006304">
                <a:moveTo>
                  <a:pt x="0" y="0"/>
                </a:moveTo>
                <a:lnTo>
                  <a:pt x="6718341" y="0"/>
                </a:lnTo>
                <a:lnTo>
                  <a:pt x="6718341" y="1006304"/>
                </a:lnTo>
                <a:lnTo>
                  <a:pt x="0" y="1006304"/>
                </a:lnTo>
                <a:close/>
              </a:path>
            </a:pathLst>
          </a:cu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024F3BA7-5767-DA19-90B2-79087CCD234A}"/>
              </a:ext>
            </a:extLst>
          </p:cNvPr>
          <p:cNvSpPr/>
          <p:nvPr userDrawn="1"/>
        </p:nvSpPr>
        <p:spPr>
          <a:xfrm>
            <a:off x="11280648" y="107998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5941C3B-69D9-2131-DE98-77882C6B492E}"/>
              </a:ext>
            </a:extLst>
          </p:cNvPr>
          <p:cNvSpPr/>
          <p:nvPr userDrawn="1"/>
        </p:nvSpPr>
        <p:spPr>
          <a:xfrm>
            <a:off x="9885091" y="4608699"/>
            <a:ext cx="1628275" cy="1628275"/>
          </a:xfrm>
          <a:prstGeom prst="ellipse">
            <a:avLst/>
          </a:prstGeom>
          <a:solidFill>
            <a:schemeClr val="accent3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F2C371ED-FE8B-10E6-6B09-AB1AF954A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820" t="41526" b="3152"/>
          <a:stretch/>
        </p:blipFill>
        <p:spPr>
          <a:xfrm>
            <a:off x="-63921" y="5642"/>
            <a:ext cx="3769859" cy="6852356"/>
          </a:xfrm>
          <a:custGeom>
            <a:avLst/>
            <a:gdLst>
              <a:gd name="connsiteX0" fmla="*/ 0 w 3769859"/>
              <a:gd name="connsiteY0" fmla="*/ 0 h 6852356"/>
              <a:gd name="connsiteX1" fmla="*/ 3769859 w 3769859"/>
              <a:gd name="connsiteY1" fmla="*/ 0 h 6852356"/>
              <a:gd name="connsiteX2" fmla="*/ 3769859 w 3769859"/>
              <a:gd name="connsiteY2" fmla="*/ 6852356 h 6852356"/>
              <a:gd name="connsiteX3" fmla="*/ 0 w 3769859"/>
              <a:gd name="connsiteY3" fmla="*/ 6852356 h 685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859" h="6852356">
                <a:moveTo>
                  <a:pt x="0" y="0"/>
                </a:moveTo>
                <a:lnTo>
                  <a:pt x="3769859" y="0"/>
                </a:lnTo>
                <a:lnTo>
                  <a:pt x="3769859" y="6852356"/>
                </a:lnTo>
                <a:lnTo>
                  <a:pt x="0" y="6852356"/>
                </a:lnTo>
                <a:close/>
              </a:path>
            </a:pathLst>
          </a:custGeom>
        </p:spPr>
      </p:pic>
      <p:pic>
        <p:nvPicPr>
          <p:cNvPr id="57" name="Graphic 56">
            <a:extLst>
              <a:ext uri="{FF2B5EF4-FFF2-40B4-BE49-F238E27FC236}">
                <a16:creationId xmlns:a16="http://schemas.microsoft.com/office/drawing/2014/main" id="{E6DDC0DD-511A-395D-6DF6-B3EBA937E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633" b="65821"/>
          <a:stretch>
            <a:fillRect/>
          </a:stretch>
        </p:blipFill>
        <p:spPr>
          <a:xfrm flipV="1">
            <a:off x="5869" y="1"/>
            <a:ext cx="5332115" cy="2343995"/>
          </a:xfrm>
          <a:custGeom>
            <a:avLst/>
            <a:gdLst>
              <a:gd name="connsiteX0" fmla="*/ 0 w 5332115"/>
              <a:gd name="connsiteY0" fmla="*/ 2343995 h 2343995"/>
              <a:gd name="connsiteX1" fmla="*/ 5332115 w 5332115"/>
              <a:gd name="connsiteY1" fmla="*/ 2343995 h 2343995"/>
              <a:gd name="connsiteX2" fmla="*/ 5332115 w 5332115"/>
              <a:gd name="connsiteY2" fmla="*/ 0 h 2343995"/>
              <a:gd name="connsiteX3" fmla="*/ 0 w 5332115"/>
              <a:gd name="connsiteY3" fmla="*/ 0 h 234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115" h="2343995">
                <a:moveTo>
                  <a:pt x="0" y="2343995"/>
                </a:moveTo>
                <a:lnTo>
                  <a:pt x="5332115" y="2343995"/>
                </a:lnTo>
                <a:lnTo>
                  <a:pt x="5332115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A03A29F6-2DC7-B284-F21B-10BBEECC052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>
            <a:off x="-16872" y="-29980"/>
            <a:ext cx="4459335" cy="1601124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64" name="Oval 63">
            <a:extLst>
              <a:ext uri="{FF2B5EF4-FFF2-40B4-BE49-F238E27FC236}">
                <a16:creationId xmlns:a16="http://schemas.microsoft.com/office/drawing/2014/main" id="{5E42667F-7399-2294-D94B-CB84510A0E95}"/>
              </a:ext>
            </a:extLst>
          </p:cNvPr>
          <p:cNvSpPr/>
          <p:nvPr userDrawn="1"/>
        </p:nvSpPr>
        <p:spPr>
          <a:xfrm>
            <a:off x="3261092" y="18900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73" name="Title 1">
            <a:extLst>
              <a:ext uri="{FF2B5EF4-FFF2-40B4-BE49-F238E27FC236}">
                <a16:creationId xmlns:a16="http://schemas.microsoft.com/office/drawing/2014/main" id="{11BE7A0F-8563-C84F-54DB-CF04C6DA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583" y="2214823"/>
            <a:ext cx="3769859" cy="1975104"/>
          </a:xfrm>
        </p:spPr>
        <p:txBody>
          <a:bodyPr rtlCol="0" anchor="b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6231" y="4278235"/>
            <a:ext cx="3081528" cy="117043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76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F45380E4-4280-4D6A-412C-BEC95C8CA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2DEC6B-E418-F7FA-5D06-66914BE6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CDBC6FA3-472C-62C4-429A-28029D228DD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0B4C4FF-8EF1-767D-7C77-03D625E4B3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239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48C42A6-E4A3-57E4-DBFE-86C89D6D36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272D4-D364-93D2-A948-9DD478627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4E5-F3CE-6199-31DD-1C03C409E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12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FA20FC2-E959-7E20-4647-E505BD8BE4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6E61-4EF1-44C9-6CC9-6876765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4069080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802A7-DF1B-DE1B-4EA4-055C59350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9080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B2F4222-9F0A-A7FE-DFA4-39F2D1A2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174264-0D17-CF28-8778-3DD02FD42C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FFFA002-049D-7794-5114-044DA2B571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>
            <a:extLst>
              <a:ext uri="{FF2B5EF4-FFF2-40B4-BE49-F238E27FC236}">
                <a16:creationId xmlns:a16="http://schemas.microsoft.com/office/drawing/2014/main" id="{7F9A3535-D85B-F023-B8C0-28D2FEAAD9E0}"/>
              </a:ext>
            </a:extLst>
          </p:cNvPr>
          <p:cNvGrpSpPr/>
          <p:nvPr userDrawn="1"/>
        </p:nvGrpSpPr>
        <p:grpSpPr>
          <a:xfrm>
            <a:off x="1" y="3827512"/>
            <a:ext cx="12198945" cy="3030489"/>
            <a:chOff x="1" y="3827512"/>
            <a:chExt cx="12198945" cy="303048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11C7D54-0954-B838-DA12-86EA86543A54}"/>
                </a:ext>
              </a:extLst>
            </p:cNvPr>
            <p:cNvSpPr/>
            <p:nvPr userDrawn="1"/>
          </p:nvSpPr>
          <p:spPr>
            <a:xfrm>
              <a:off x="11488761" y="5133340"/>
              <a:ext cx="521208" cy="1724660"/>
            </a:xfrm>
            <a:custGeom>
              <a:avLst/>
              <a:gdLst>
                <a:gd name="connsiteX0" fmla="*/ 834 w 513332"/>
                <a:gd name="connsiteY0" fmla="*/ -1393 h 1623974"/>
                <a:gd name="connsiteX1" fmla="*/ 514166 w 513332"/>
                <a:gd name="connsiteY1" fmla="*/ -1393 h 1623974"/>
                <a:gd name="connsiteX2" fmla="*/ 514166 w 513332"/>
                <a:gd name="connsiteY2" fmla="*/ 1622582 h 1623974"/>
                <a:gd name="connsiteX3" fmla="*/ 834 w 513332"/>
                <a:gd name="connsiteY3" fmla="*/ 1622582 h 162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332" h="1623974">
                  <a:moveTo>
                    <a:pt x="834" y="-1393"/>
                  </a:moveTo>
                  <a:lnTo>
                    <a:pt x="514166" y="-1393"/>
                  </a:lnTo>
                  <a:lnTo>
                    <a:pt x="514166" y="1622582"/>
                  </a:lnTo>
                  <a:lnTo>
                    <a:pt x="834" y="1622582"/>
                  </a:lnTo>
                  <a:close/>
                </a:path>
              </a:pathLst>
            </a:custGeom>
            <a:solidFill>
              <a:schemeClr val="accent1"/>
            </a:solidFill>
            <a:ln w="282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GB"/>
              </a:defPPr>
            </a:lstStyle>
            <a:p>
              <a:pPr rtl="0"/>
              <a:endParaRPr lang="en-GB" dirty="0"/>
            </a:p>
          </p:txBody>
        </p:sp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E49D87C6-232E-E91C-0D76-756637414E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9291" r="42583" b="30832"/>
            <a:stretch>
              <a:fillRect/>
            </a:stretch>
          </p:blipFill>
          <p:spPr>
            <a:xfrm>
              <a:off x="1" y="3827512"/>
              <a:ext cx="12198945" cy="3030489"/>
            </a:xfrm>
            <a:custGeom>
              <a:avLst/>
              <a:gdLst>
                <a:gd name="connsiteX0" fmla="*/ 0 w 12198945"/>
                <a:gd name="connsiteY0" fmla="*/ 0 h 3030489"/>
                <a:gd name="connsiteX1" fmla="*/ 12198945 w 12198945"/>
                <a:gd name="connsiteY1" fmla="*/ 0 h 3030489"/>
                <a:gd name="connsiteX2" fmla="*/ 12198945 w 12198945"/>
                <a:gd name="connsiteY2" fmla="*/ 1369519 h 3030489"/>
                <a:gd name="connsiteX3" fmla="*/ 11240822 w 12198945"/>
                <a:gd name="connsiteY3" fmla="*/ 1369519 h 3030489"/>
                <a:gd name="connsiteX4" fmla="*/ 11240822 w 12198945"/>
                <a:gd name="connsiteY4" fmla="*/ 3030489 h 3030489"/>
                <a:gd name="connsiteX5" fmla="*/ 0 w 12198945"/>
                <a:gd name="connsiteY5" fmla="*/ 3030489 h 303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945" h="3030489">
                  <a:moveTo>
                    <a:pt x="0" y="0"/>
                  </a:moveTo>
                  <a:lnTo>
                    <a:pt x="12198945" y="0"/>
                  </a:lnTo>
                  <a:lnTo>
                    <a:pt x="12198945" y="1369519"/>
                  </a:lnTo>
                  <a:lnTo>
                    <a:pt x="11240822" y="1369519"/>
                  </a:lnTo>
                  <a:lnTo>
                    <a:pt x="11240822" y="3030489"/>
                  </a:lnTo>
                  <a:lnTo>
                    <a:pt x="0" y="3030489"/>
                  </a:lnTo>
                  <a:close/>
                </a:path>
              </a:pathLst>
            </a:cu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reeform 65">
            <a:extLst>
              <a:ext uri="{FF2B5EF4-FFF2-40B4-BE49-F238E27FC236}">
                <a16:creationId xmlns:a16="http://schemas.microsoft.com/office/drawing/2014/main" id="{232AA84F-639D-A24B-BB67-2694CC069C65}"/>
              </a:ext>
            </a:extLst>
          </p:cNvPr>
          <p:cNvSpPr/>
          <p:nvPr/>
        </p:nvSpPr>
        <p:spPr>
          <a:xfrm>
            <a:off x="838989" y="5178370"/>
            <a:ext cx="2157098" cy="1679630"/>
          </a:xfrm>
          <a:custGeom>
            <a:avLst/>
            <a:gdLst>
              <a:gd name="connsiteX0" fmla="*/ 1078549 w 2157098"/>
              <a:gd name="connsiteY0" fmla="*/ 0 h 1679630"/>
              <a:gd name="connsiteX1" fmla="*/ 2157098 w 2157098"/>
              <a:gd name="connsiteY1" fmla="*/ 1078549 h 1679630"/>
              <a:gd name="connsiteX2" fmla="*/ 2072341 w 2157098"/>
              <a:gd name="connsiteY2" fmla="*/ 1498369 h 1679630"/>
              <a:gd name="connsiteX3" fmla="*/ 1973955 w 2157098"/>
              <a:gd name="connsiteY3" fmla="*/ 1679630 h 1679630"/>
              <a:gd name="connsiteX4" fmla="*/ 183143 w 2157098"/>
              <a:gd name="connsiteY4" fmla="*/ 1679630 h 1679630"/>
              <a:gd name="connsiteX5" fmla="*/ 84758 w 2157098"/>
              <a:gd name="connsiteY5" fmla="*/ 1498369 h 1679630"/>
              <a:gd name="connsiteX6" fmla="*/ 0 w 2157098"/>
              <a:gd name="connsiteY6" fmla="*/ 1078549 h 1679630"/>
              <a:gd name="connsiteX7" fmla="*/ 1078549 w 2157098"/>
              <a:gd name="connsiteY7" fmla="*/ 0 h 16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679630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1" y="1498369"/>
                </a:cubicBezTo>
                <a:lnTo>
                  <a:pt x="1973955" y="1679630"/>
                </a:lnTo>
                <a:lnTo>
                  <a:pt x="183143" y="1679630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9B8E7B-82C3-F9D6-9E34-8F76C40C8539}"/>
              </a:ext>
            </a:extLst>
          </p:cNvPr>
          <p:cNvSpPr/>
          <p:nvPr/>
        </p:nvSpPr>
        <p:spPr>
          <a:xfrm>
            <a:off x="9626717" y="49909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60" name="Footer Placeholder 59">
            <a:extLst>
              <a:ext uri="{FF2B5EF4-FFF2-40B4-BE49-F238E27FC236}">
                <a16:creationId xmlns:a16="http://schemas.microsoft.com/office/drawing/2014/main" id="{EACDB755-CEBA-6C68-443D-525463E80D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1" name="Slide Number Placeholder 60">
            <a:extLst>
              <a:ext uri="{FF2B5EF4-FFF2-40B4-BE49-F238E27FC236}">
                <a16:creationId xmlns:a16="http://schemas.microsoft.com/office/drawing/2014/main" id="{307D0F4E-2944-C947-2B6E-0547303F25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3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54A2A46-C45B-ED08-EE41-CEC7D35473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4EA03-DC7A-CC5C-0E56-20FDFBD15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5930"/>
            <a:ext cx="6172200" cy="4873625"/>
          </a:xfrm>
        </p:spPr>
        <p:txBody>
          <a:bodyPr rtlCol="0"/>
          <a:lstStyle>
            <a:lvl1pPr marL="0" indent="0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30CC9-5F1C-933D-A4C9-7DCE2F039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04BF9-EDC8-7868-84C1-6CCB69038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E0970-0DB3-2D10-BEAE-54A52070A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C668391-E0E0-74A5-F96F-B67ECAE8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438912"/>
            <a:ext cx="8762246" cy="1325880"/>
          </a:xfrm>
        </p:spPr>
        <p:txBody>
          <a:bodyPr rtlCol="0"/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8596636-128C-4D64-E63E-16619F5CD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892808"/>
            <a:ext cx="8659368" cy="749808"/>
          </a:xfrm>
          <a:solidFill>
            <a:schemeClr val="accent1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5E065C5-B7CB-9146-3A7C-A6F39CA9B2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3880" y="1792224"/>
            <a:ext cx="960120" cy="96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D0306DB-B174-37A8-719D-C89F9EE11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891790"/>
            <a:ext cx="8659368" cy="749808"/>
          </a:xfrm>
          <a:solidFill>
            <a:schemeClr val="accent2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80DBC95-A30E-E3C3-6A02-0DE7F6995B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3880" y="2784348"/>
            <a:ext cx="960120" cy="9601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FF0762B-1AD3-943D-F4CC-9D5CF57405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3890772"/>
            <a:ext cx="8659368" cy="749808"/>
          </a:xfrm>
          <a:solidFill>
            <a:schemeClr val="accent4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1060427-2619-E83D-D977-65854C7AA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83880" y="3776472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8B28E366-646A-5633-0E0C-1BB99B27FD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4889754"/>
            <a:ext cx="8659368" cy="749808"/>
          </a:xfrm>
          <a:solidFill>
            <a:schemeClr val="tx1">
              <a:lumMod val="90000"/>
              <a:lumOff val="10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2A38A746-8D71-1D08-BD7B-347D1E5985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83880" y="4768596"/>
            <a:ext cx="960120" cy="960120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B500DDB-4549-EAE1-1AA8-DBD382D2B9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888736"/>
            <a:ext cx="8659368" cy="749808"/>
          </a:xfrm>
          <a:solidFill>
            <a:schemeClr val="accent3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C619F49-49DD-DF7B-37A0-6104FF3C2B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83880" y="5760720"/>
            <a:ext cx="960120" cy="96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16196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 hidden="1">
            <a:extLst>
              <a:ext uri="{FF2B5EF4-FFF2-40B4-BE49-F238E27FC236}">
                <a16:creationId xmlns:a16="http://schemas.microsoft.com/office/drawing/2014/main" id="{25EA7C35-FF1A-FBFD-05A2-718EB0D16B65}"/>
              </a:ext>
            </a:extLst>
          </p:cNvPr>
          <p:cNvSpPr/>
          <p:nvPr/>
        </p:nvSpPr>
        <p:spPr>
          <a:xfrm>
            <a:off x="233681" y="2011679"/>
            <a:ext cx="3195438" cy="3286867"/>
          </a:xfrm>
          <a:custGeom>
            <a:avLst/>
            <a:gdLst>
              <a:gd name="connsiteX0" fmla="*/ 2213 w 9357201"/>
              <a:gd name="connsiteY0" fmla="*/ -650 h 3276674"/>
              <a:gd name="connsiteX1" fmla="*/ 8009370 w 9357201"/>
              <a:gd name="connsiteY1" fmla="*/ -650 h 3276674"/>
              <a:gd name="connsiteX2" fmla="*/ 9359415 w 9357201"/>
              <a:gd name="connsiteY2" fmla="*/ 1355860 h 3276674"/>
              <a:gd name="connsiteX3" fmla="*/ 9359415 w 9357201"/>
              <a:gd name="connsiteY3" fmla="*/ 3276024 h 3276674"/>
              <a:gd name="connsiteX0" fmla="*/ 0 w 9357202"/>
              <a:gd name="connsiteY0" fmla="*/ 33 h 3276707"/>
              <a:gd name="connsiteX1" fmla="*/ 5765524 w 9357202"/>
              <a:gd name="connsiteY1" fmla="*/ 0 h 3276707"/>
              <a:gd name="connsiteX2" fmla="*/ 8007157 w 9357202"/>
              <a:gd name="connsiteY2" fmla="*/ 33 h 3276707"/>
              <a:gd name="connsiteX3" fmla="*/ 9357202 w 9357202"/>
              <a:gd name="connsiteY3" fmla="*/ 1356543 h 3276707"/>
              <a:gd name="connsiteX4" fmla="*/ 9357202 w 9357202"/>
              <a:gd name="connsiteY4" fmla="*/ 3276707 h 3276707"/>
              <a:gd name="connsiteX0" fmla="*/ 0 w 3591678"/>
              <a:gd name="connsiteY0" fmla="*/ 0 h 3276707"/>
              <a:gd name="connsiteX1" fmla="*/ 2241633 w 3591678"/>
              <a:gd name="connsiteY1" fmla="*/ 33 h 3276707"/>
              <a:gd name="connsiteX2" fmla="*/ 3591678 w 3591678"/>
              <a:gd name="connsiteY2" fmla="*/ 1356543 h 3276707"/>
              <a:gd name="connsiteX3" fmla="*/ 3591678 w 3591678"/>
              <a:gd name="connsiteY3" fmla="*/ 3276707 h 3276707"/>
              <a:gd name="connsiteX0" fmla="*/ 0 w 3408798"/>
              <a:gd name="connsiteY0" fmla="*/ 0 h 3276707"/>
              <a:gd name="connsiteX1" fmla="*/ 2058753 w 3408798"/>
              <a:gd name="connsiteY1" fmla="*/ 33 h 3276707"/>
              <a:gd name="connsiteX2" fmla="*/ 3408798 w 3408798"/>
              <a:gd name="connsiteY2" fmla="*/ 1356543 h 3276707"/>
              <a:gd name="connsiteX3" fmla="*/ 3408798 w 3408798"/>
              <a:gd name="connsiteY3" fmla="*/ 3276707 h 3276707"/>
              <a:gd name="connsiteX0" fmla="*/ 0 w 3225918"/>
              <a:gd name="connsiteY0" fmla="*/ 0 h 3286867"/>
              <a:gd name="connsiteX1" fmla="*/ 1875873 w 3225918"/>
              <a:gd name="connsiteY1" fmla="*/ 10193 h 3286867"/>
              <a:gd name="connsiteX2" fmla="*/ 3225918 w 3225918"/>
              <a:gd name="connsiteY2" fmla="*/ 1366703 h 3286867"/>
              <a:gd name="connsiteX3" fmla="*/ 3225918 w 3225918"/>
              <a:gd name="connsiteY3" fmla="*/ 3286867 h 3286867"/>
              <a:gd name="connsiteX0" fmla="*/ 0 w 3195438"/>
              <a:gd name="connsiteY0" fmla="*/ 0 h 3286867"/>
              <a:gd name="connsiteX1" fmla="*/ 1845393 w 3195438"/>
              <a:gd name="connsiteY1" fmla="*/ 10193 h 3286867"/>
              <a:gd name="connsiteX2" fmla="*/ 3195438 w 3195438"/>
              <a:gd name="connsiteY2" fmla="*/ 1366703 h 3286867"/>
              <a:gd name="connsiteX3" fmla="*/ 3195438 w 3195438"/>
              <a:gd name="connsiteY3" fmla="*/ 3286867 h 32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5438" h="3286867">
                <a:moveTo>
                  <a:pt x="0" y="0"/>
                </a:moveTo>
                <a:lnTo>
                  <a:pt x="1845393" y="10193"/>
                </a:lnTo>
                <a:cubicBezTo>
                  <a:pt x="2591000" y="10193"/>
                  <a:pt x="3195438" y="617523"/>
                  <a:pt x="3195438" y="1366703"/>
                </a:cubicBezTo>
                <a:lnTo>
                  <a:pt x="3195438" y="3286867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4" name="Freeform: Shape 23" hidden="1">
            <a:extLst>
              <a:ext uri="{FF2B5EF4-FFF2-40B4-BE49-F238E27FC236}">
                <a16:creationId xmlns:a16="http://schemas.microsoft.com/office/drawing/2014/main" id="{B09E8213-E4A1-3E30-9198-8B68ABEE82B8}"/>
              </a:ext>
            </a:extLst>
          </p:cNvPr>
          <p:cNvSpPr/>
          <p:nvPr/>
        </p:nvSpPr>
        <p:spPr>
          <a:xfrm>
            <a:off x="3429117" y="4725899"/>
            <a:ext cx="8510941" cy="1366196"/>
          </a:xfrm>
          <a:custGeom>
            <a:avLst/>
            <a:gdLst>
              <a:gd name="connsiteX0" fmla="*/ 10980107 w 10977893"/>
              <a:gd name="connsiteY0" fmla="*/ -650 h 1365979"/>
              <a:gd name="connsiteX1" fmla="*/ 10980107 w 10977893"/>
              <a:gd name="connsiteY1" fmla="*/ 789104 h 1365979"/>
              <a:gd name="connsiteX2" fmla="*/ 10357989 w 10977893"/>
              <a:gd name="connsiteY2" fmla="*/ 1365329 h 1365979"/>
              <a:gd name="connsiteX3" fmla="*/ 624331 w 10977893"/>
              <a:gd name="connsiteY3" fmla="*/ 1365329 h 1365979"/>
              <a:gd name="connsiteX4" fmla="*/ 2213 w 10977893"/>
              <a:gd name="connsiteY4" fmla="*/ 789104 h 1365979"/>
              <a:gd name="connsiteX5" fmla="*/ 2213 w 10977893"/>
              <a:gd name="connsiteY5" fmla="*/ -650 h 1365979"/>
              <a:gd name="connsiteX0" fmla="*/ 10977894 w 10977894"/>
              <a:gd name="connsiteY0" fmla="*/ 0 h 1365979"/>
              <a:gd name="connsiteX1" fmla="*/ 10977894 w 10977894"/>
              <a:gd name="connsiteY1" fmla="*/ 789754 h 1365979"/>
              <a:gd name="connsiteX2" fmla="*/ 10355776 w 10977894"/>
              <a:gd name="connsiteY2" fmla="*/ 1365979 h 1365979"/>
              <a:gd name="connsiteX3" fmla="*/ 8724301 w 10977894"/>
              <a:gd name="connsiteY3" fmla="*/ 1362386 h 1365979"/>
              <a:gd name="connsiteX4" fmla="*/ 622118 w 10977894"/>
              <a:gd name="connsiteY4" fmla="*/ 1365979 h 1365979"/>
              <a:gd name="connsiteX5" fmla="*/ 0 w 10977894"/>
              <a:gd name="connsiteY5" fmla="*/ 789754 h 1365979"/>
              <a:gd name="connsiteX6" fmla="*/ 0 w 10977894"/>
              <a:gd name="connsiteY6" fmla="*/ 0 h 1365979"/>
              <a:gd name="connsiteX0" fmla="*/ 10977894 w 10977894"/>
              <a:gd name="connsiteY0" fmla="*/ 789754 h 1365979"/>
              <a:gd name="connsiteX1" fmla="*/ 10355776 w 10977894"/>
              <a:gd name="connsiteY1" fmla="*/ 1365979 h 1365979"/>
              <a:gd name="connsiteX2" fmla="*/ 8724301 w 10977894"/>
              <a:gd name="connsiteY2" fmla="*/ 1362386 h 1365979"/>
              <a:gd name="connsiteX3" fmla="*/ 622118 w 10977894"/>
              <a:gd name="connsiteY3" fmla="*/ 1365979 h 1365979"/>
              <a:gd name="connsiteX4" fmla="*/ 0 w 10977894"/>
              <a:gd name="connsiteY4" fmla="*/ 789754 h 1365979"/>
              <a:gd name="connsiteX5" fmla="*/ 0 w 10977894"/>
              <a:gd name="connsiteY5" fmla="*/ 0 h 1365979"/>
              <a:gd name="connsiteX0" fmla="*/ 10355776 w 10355776"/>
              <a:gd name="connsiteY0" fmla="*/ 1365979 h 1365979"/>
              <a:gd name="connsiteX1" fmla="*/ 8724301 w 10355776"/>
              <a:gd name="connsiteY1" fmla="*/ 1362386 h 1365979"/>
              <a:gd name="connsiteX2" fmla="*/ 622118 w 10355776"/>
              <a:gd name="connsiteY2" fmla="*/ 1365979 h 1365979"/>
              <a:gd name="connsiteX3" fmla="*/ 0 w 10355776"/>
              <a:gd name="connsiteY3" fmla="*/ 789754 h 1365979"/>
              <a:gd name="connsiteX4" fmla="*/ 0 w 10355776"/>
              <a:gd name="connsiteY4" fmla="*/ 0 h 1365979"/>
              <a:gd name="connsiteX0" fmla="*/ 8724301 w 8724301"/>
              <a:gd name="connsiteY0" fmla="*/ 1362386 h 1365979"/>
              <a:gd name="connsiteX1" fmla="*/ 622118 w 8724301"/>
              <a:gd name="connsiteY1" fmla="*/ 1365979 h 1365979"/>
              <a:gd name="connsiteX2" fmla="*/ 0 w 8724301"/>
              <a:gd name="connsiteY2" fmla="*/ 789754 h 1365979"/>
              <a:gd name="connsiteX3" fmla="*/ 0 w 8724301"/>
              <a:gd name="connsiteY3" fmla="*/ 0 h 1365979"/>
              <a:gd name="connsiteX0" fmla="*/ 8510941 w 8510941"/>
              <a:gd name="connsiteY0" fmla="*/ 1366196 h 1366196"/>
              <a:gd name="connsiteX1" fmla="*/ 622118 w 8510941"/>
              <a:gd name="connsiteY1" fmla="*/ 1365979 h 1366196"/>
              <a:gd name="connsiteX2" fmla="*/ 0 w 8510941"/>
              <a:gd name="connsiteY2" fmla="*/ 789754 h 1366196"/>
              <a:gd name="connsiteX3" fmla="*/ 0 w 8510941"/>
              <a:gd name="connsiteY3" fmla="*/ 0 h 136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941" h="1366196">
                <a:moveTo>
                  <a:pt x="8510941" y="1366196"/>
                </a:moveTo>
                <a:lnTo>
                  <a:pt x="622118" y="1365979"/>
                </a:lnTo>
                <a:cubicBezTo>
                  <a:pt x="278520" y="1365979"/>
                  <a:pt x="0" y="1107979"/>
                  <a:pt x="0" y="789754"/>
                </a:cubicBezTo>
                <a:lnTo>
                  <a:pt x="0" y="0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67CFF6C-EDBA-8B95-5C93-0B4BB593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507" r="12032"/>
          <a:stretch/>
        </p:blipFill>
        <p:spPr>
          <a:xfrm>
            <a:off x="0" y="1779373"/>
            <a:ext cx="12192000" cy="4583992"/>
          </a:xfrm>
          <a:custGeom>
            <a:avLst/>
            <a:gdLst>
              <a:gd name="connsiteX0" fmla="*/ 0 w 12192000"/>
              <a:gd name="connsiteY0" fmla="*/ 0 h 4583992"/>
              <a:gd name="connsiteX1" fmla="*/ 12192000 w 12192000"/>
              <a:gd name="connsiteY1" fmla="*/ 0 h 4583992"/>
              <a:gd name="connsiteX2" fmla="*/ 12192000 w 12192000"/>
              <a:gd name="connsiteY2" fmla="*/ 2190264 h 4583992"/>
              <a:gd name="connsiteX3" fmla="*/ 12187938 w 12192000"/>
              <a:gd name="connsiteY3" fmla="*/ 2190264 h 4583992"/>
              <a:gd name="connsiteX4" fmla="*/ 12187938 w 12192000"/>
              <a:gd name="connsiteY4" fmla="*/ 4583992 h 4583992"/>
              <a:gd name="connsiteX5" fmla="*/ 0 w 12192000"/>
              <a:gd name="connsiteY5" fmla="*/ 4583992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4583992">
                <a:moveTo>
                  <a:pt x="0" y="0"/>
                </a:moveTo>
                <a:lnTo>
                  <a:pt x="12192000" y="0"/>
                </a:lnTo>
                <a:lnTo>
                  <a:pt x="12192000" y="2190264"/>
                </a:lnTo>
                <a:lnTo>
                  <a:pt x="12187938" y="2190264"/>
                </a:lnTo>
                <a:lnTo>
                  <a:pt x="12187938" y="4583992"/>
                </a:lnTo>
                <a:lnTo>
                  <a:pt x="0" y="4583992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1FEFD686-81C7-A517-F1C0-0C3D3EF340F2}"/>
              </a:ext>
            </a:extLst>
          </p:cNvPr>
          <p:cNvSpPr/>
          <p:nvPr/>
        </p:nvSpPr>
        <p:spPr>
          <a:xfrm>
            <a:off x="767250" y="3628115"/>
            <a:ext cx="1628275" cy="1628275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032612E-888F-3F52-2DF9-1A7FC1C33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72707"/>
          <a:stretch>
            <a:fillRect/>
          </a:stretch>
        </p:blipFill>
        <p:spPr>
          <a:xfrm>
            <a:off x="5315713" y="5020135"/>
            <a:ext cx="6718341" cy="1871772"/>
          </a:xfrm>
          <a:custGeom>
            <a:avLst/>
            <a:gdLst>
              <a:gd name="connsiteX0" fmla="*/ 0 w 6718341"/>
              <a:gd name="connsiteY0" fmla="*/ 0 h 1871772"/>
              <a:gd name="connsiteX1" fmla="*/ 6718341 w 6718341"/>
              <a:gd name="connsiteY1" fmla="*/ 0 h 1871772"/>
              <a:gd name="connsiteX2" fmla="*/ 6718341 w 6718341"/>
              <a:gd name="connsiteY2" fmla="*/ 1871772 h 1871772"/>
              <a:gd name="connsiteX3" fmla="*/ 0 w 6718341"/>
              <a:gd name="connsiteY3" fmla="*/ 1871772 h 187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871772">
                <a:moveTo>
                  <a:pt x="0" y="0"/>
                </a:moveTo>
                <a:lnTo>
                  <a:pt x="6718341" y="0"/>
                </a:lnTo>
                <a:lnTo>
                  <a:pt x="6718341" y="1871772"/>
                </a:lnTo>
                <a:lnTo>
                  <a:pt x="0" y="1871772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CA6479C-DB58-C182-DA46-646A89A79A6F}"/>
              </a:ext>
            </a:extLst>
          </p:cNvPr>
          <p:cNvSpPr/>
          <p:nvPr/>
        </p:nvSpPr>
        <p:spPr>
          <a:xfrm>
            <a:off x="11469607" y="5904458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0F0BF7-907A-B0C3-5845-78EDA851891C}"/>
              </a:ext>
            </a:extLst>
          </p:cNvPr>
          <p:cNvSpPr/>
          <p:nvPr/>
        </p:nvSpPr>
        <p:spPr>
          <a:xfrm>
            <a:off x="3000866" y="2411479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D287EAB-26E8-C8AF-6CB0-D37B7CB370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 flipH="1">
            <a:off x="7732665" y="0"/>
            <a:ext cx="4459335" cy="1543022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F5323F-6D74-29FA-F04C-027DF28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4" y="2304288"/>
            <a:ext cx="5513832" cy="2432304"/>
          </a:xfrm>
        </p:spPr>
        <p:txBody>
          <a:bodyPr rtlCol="0" anchor="t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2744" y="1885193"/>
            <a:ext cx="5943600" cy="411480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404872"/>
            <a:ext cx="10716768" cy="363016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33A32FC-3A65-2B5F-2625-0FE903CD37D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DFD42C5-F2A8-2017-93FA-4A8F8A7CB7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1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0FA7F5A0-ECAD-A574-6649-C54801870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27" r="82873"/>
          <a:stretch>
            <a:fillRect/>
          </a:stretch>
        </p:blipFill>
        <p:spPr>
          <a:xfrm>
            <a:off x="9233628" y="1"/>
            <a:ext cx="2958372" cy="6105105"/>
          </a:xfrm>
          <a:custGeom>
            <a:avLst/>
            <a:gdLst>
              <a:gd name="connsiteX0" fmla="*/ 0 w 2958372"/>
              <a:gd name="connsiteY0" fmla="*/ 0 h 6105105"/>
              <a:gd name="connsiteX1" fmla="*/ 2958372 w 2958372"/>
              <a:gd name="connsiteY1" fmla="*/ 0 h 6105105"/>
              <a:gd name="connsiteX2" fmla="*/ 2958372 w 2958372"/>
              <a:gd name="connsiteY2" fmla="*/ 6105105 h 6105105"/>
              <a:gd name="connsiteX3" fmla="*/ 0 w 2958372"/>
              <a:gd name="connsiteY3" fmla="*/ 6105105 h 610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72" h="6105105">
                <a:moveTo>
                  <a:pt x="0" y="0"/>
                </a:moveTo>
                <a:lnTo>
                  <a:pt x="2958372" y="0"/>
                </a:lnTo>
                <a:lnTo>
                  <a:pt x="2958372" y="6105105"/>
                </a:lnTo>
                <a:lnTo>
                  <a:pt x="0" y="6105105"/>
                </a:lnTo>
                <a:close/>
              </a:path>
            </a:pathLst>
          </a:cu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8CD520B-B465-7A6D-37C4-8A060446902D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4684B3-A8D3-6A9A-C264-95DFAD1C3FCE}"/>
              </a:ext>
            </a:extLst>
          </p:cNvPr>
          <p:cNvSpPr/>
          <p:nvPr/>
        </p:nvSpPr>
        <p:spPr>
          <a:xfrm>
            <a:off x="9300014" y="263397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992"/>
            <a:ext cx="8284464" cy="3986784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1E68FE-16F1-5C98-AEF6-0EAB9EA632CA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8727F01E-45EF-F70F-2A04-1EA69A2463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1" name="Slide Number Placeholder 40">
            <a:extLst>
              <a:ext uri="{FF2B5EF4-FFF2-40B4-BE49-F238E27FC236}">
                <a16:creationId xmlns:a16="http://schemas.microsoft.com/office/drawing/2014/main" id="{C388A650-32E8-11EC-26EE-D260D1953D5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313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raphic 76">
            <a:extLst>
              <a:ext uri="{FF2B5EF4-FFF2-40B4-BE49-F238E27FC236}">
                <a16:creationId xmlns:a16="http://schemas.microsoft.com/office/drawing/2014/main" id="{527CC80A-3410-5824-B06B-C4176A6BF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145" t="-169" r="45423" b="28675"/>
          <a:stretch/>
        </p:blipFill>
        <p:spPr>
          <a:xfrm>
            <a:off x="-1" y="3467101"/>
            <a:ext cx="12192001" cy="3390899"/>
          </a:xfrm>
          <a:custGeom>
            <a:avLst/>
            <a:gdLst>
              <a:gd name="connsiteX0" fmla="*/ 0 w 12192001"/>
              <a:gd name="connsiteY0" fmla="*/ 0 h 3390899"/>
              <a:gd name="connsiteX1" fmla="*/ 12192001 w 12192001"/>
              <a:gd name="connsiteY1" fmla="*/ 0 h 3390899"/>
              <a:gd name="connsiteX2" fmla="*/ 12192001 w 12192001"/>
              <a:gd name="connsiteY2" fmla="*/ 2324100 h 3390899"/>
              <a:gd name="connsiteX3" fmla="*/ 12192001 w 12192001"/>
              <a:gd name="connsiteY3" fmla="*/ 3390899 h 3390899"/>
              <a:gd name="connsiteX4" fmla="*/ 0 w 12192001"/>
              <a:gd name="connsiteY4" fmla="*/ 3390899 h 339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390899">
                <a:moveTo>
                  <a:pt x="0" y="0"/>
                </a:moveTo>
                <a:lnTo>
                  <a:pt x="12192001" y="0"/>
                </a:lnTo>
                <a:lnTo>
                  <a:pt x="12192001" y="2324100"/>
                </a:lnTo>
                <a:lnTo>
                  <a:pt x="12192001" y="3390899"/>
                </a:lnTo>
                <a:lnTo>
                  <a:pt x="0" y="3390899"/>
                </a:lnTo>
                <a:close/>
              </a:path>
            </a:pathLst>
          </a:custGeom>
        </p:spPr>
      </p:pic>
      <p:sp>
        <p:nvSpPr>
          <p:cNvPr id="53" name="Title 1">
            <a:extLst>
              <a:ext uri="{FF2B5EF4-FFF2-40B4-BE49-F238E27FC236}">
                <a16:creationId xmlns:a16="http://schemas.microsoft.com/office/drawing/2014/main" id="{CB607447-86F1-863F-176B-E0B78D24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16152"/>
            <a:ext cx="8951976" cy="3191256"/>
          </a:xfrm>
        </p:spPr>
        <p:txBody>
          <a:bodyPr rtlCol="0" anchor="t">
            <a:noAutofit/>
          </a:bodyPr>
          <a:lstStyle>
            <a:lvl1pPr>
              <a:defRPr lang="en-GB" sz="55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7" name="Graphic 12">
            <a:extLst>
              <a:ext uri="{FF2B5EF4-FFF2-40B4-BE49-F238E27FC236}">
                <a16:creationId xmlns:a16="http://schemas.microsoft.com/office/drawing/2014/main" id="{E5105AB7-2E65-757B-FF2B-CFE19C5C87B7}"/>
              </a:ext>
            </a:extLst>
          </p:cNvPr>
          <p:cNvSpPr/>
          <p:nvPr userDrawn="1"/>
        </p:nvSpPr>
        <p:spPr>
          <a:xfrm rot="5400000" flipV="1">
            <a:off x="863486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9" name="Graphic 12">
            <a:extLst>
              <a:ext uri="{FF2B5EF4-FFF2-40B4-BE49-F238E27FC236}">
                <a16:creationId xmlns:a16="http://schemas.microsoft.com/office/drawing/2014/main" id="{ECA42036-662E-03F7-941F-EDA42BEA5EDE}"/>
              </a:ext>
            </a:extLst>
          </p:cNvPr>
          <p:cNvSpPr/>
          <p:nvPr userDrawn="1"/>
        </p:nvSpPr>
        <p:spPr>
          <a:xfrm rot="5400000" flipV="1">
            <a:off x="791350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Freeform 47">
            <a:extLst>
              <a:ext uri="{FF2B5EF4-FFF2-40B4-BE49-F238E27FC236}">
                <a16:creationId xmlns:a16="http://schemas.microsoft.com/office/drawing/2014/main" id="{B90A79D3-C4F3-1056-F590-BFED7F28BC72}"/>
              </a:ext>
            </a:extLst>
          </p:cNvPr>
          <p:cNvSpPr/>
          <p:nvPr/>
        </p:nvSpPr>
        <p:spPr>
          <a:xfrm>
            <a:off x="685799" y="5342013"/>
            <a:ext cx="2157098" cy="1515987"/>
          </a:xfrm>
          <a:custGeom>
            <a:avLst/>
            <a:gdLst>
              <a:gd name="connsiteX0" fmla="*/ 1078549 w 2157098"/>
              <a:gd name="connsiteY0" fmla="*/ 0 h 1515987"/>
              <a:gd name="connsiteX1" fmla="*/ 2157098 w 2157098"/>
              <a:gd name="connsiteY1" fmla="*/ 1078549 h 1515987"/>
              <a:gd name="connsiteX2" fmla="*/ 2072340 w 2157098"/>
              <a:gd name="connsiteY2" fmla="*/ 1498369 h 1515987"/>
              <a:gd name="connsiteX3" fmla="*/ 2062778 w 2157098"/>
              <a:gd name="connsiteY3" fmla="*/ 1515987 h 1515987"/>
              <a:gd name="connsiteX4" fmla="*/ 94321 w 2157098"/>
              <a:gd name="connsiteY4" fmla="*/ 1515987 h 1515987"/>
              <a:gd name="connsiteX5" fmla="*/ 84758 w 2157098"/>
              <a:gd name="connsiteY5" fmla="*/ 1498369 h 1515987"/>
              <a:gd name="connsiteX6" fmla="*/ 0 w 2157098"/>
              <a:gd name="connsiteY6" fmla="*/ 1078549 h 1515987"/>
              <a:gd name="connsiteX7" fmla="*/ 1078549 w 2157098"/>
              <a:gd name="connsiteY7" fmla="*/ 0 h 1515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515987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0" y="1498369"/>
                </a:cubicBezTo>
                <a:lnTo>
                  <a:pt x="2062778" y="1515987"/>
                </a:lnTo>
                <a:lnTo>
                  <a:pt x="94321" y="1515987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1FFE4B3-23C8-22B1-E231-C5753166B687}"/>
              </a:ext>
            </a:extLst>
          </p:cNvPr>
          <p:cNvSpPr/>
          <p:nvPr/>
        </p:nvSpPr>
        <p:spPr>
          <a:xfrm>
            <a:off x="10905848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4581144"/>
            <a:ext cx="6510528" cy="365760"/>
          </a:xfrm>
        </p:spPr>
        <p:txBody>
          <a:bodyPr rtlCol="0">
            <a:normAutofit/>
          </a:bodyPr>
          <a:lstStyle>
            <a:lvl1pPr marL="0" indent="0"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6D8E3E3-8A4C-591F-3DAB-1D6E46AA4DB9}"/>
              </a:ext>
            </a:extLst>
          </p:cNvPr>
          <p:cNvSpPr/>
          <p:nvPr userDrawn="1"/>
        </p:nvSpPr>
        <p:spPr>
          <a:xfrm>
            <a:off x="11626517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26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4EA91DE6-3A10-8EDA-34AB-D931B1792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8116"/>
          <a:stretch>
            <a:fillRect/>
          </a:stretch>
        </p:blipFill>
        <p:spPr>
          <a:xfrm rot="5400000" flipH="1">
            <a:off x="9476084" y="1778851"/>
            <a:ext cx="4393983" cy="773351"/>
          </a:xfrm>
          <a:custGeom>
            <a:avLst/>
            <a:gdLst>
              <a:gd name="connsiteX0" fmla="*/ 4393983 w 4393983"/>
              <a:gd name="connsiteY0" fmla="*/ 773351 h 773351"/>
              <a:gd name="connsiteX1" fmla="*/ 4393983 w 4393983"/>
              <a:gd name="connsiteY1" fmla="*/ 0 h 773351"/>
              <a:gd name="connsiteX2" fmla="*/ 0 w 4393983"/>
              <a:gd name="connsiteY2" fmla="*/ 0 h 773351"/>
              <a:gd name="connsiteX3" fmla="*/ 0 w 4393983"/>
              <a:gd name="connsiteY3" fmla="*/ 773351 h 77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3983" h="773351">
                <a:moveTo>
                  <a:pt x="4393983" y="773351"/>
                </a:moveTo>
                <a:lnTo>
                  <a:pt x="4393983" y="0"/>
                </a:lnTo>
                <a:lnTo>
                  <a:pt x="0" y="0"/>
                </a:lnTo>
                <a:lnTo>
                  <a:pt x="0" y="773351"/>
                </a:lnTo>
                <a:close/>
              </a:path>
            </a:pathLst>
          </a:cu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3A3CEC7E-9097-B8E8-85C0-CDDB2AE614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50956"/>
          <a:stretch>
            <a:fillRect/>
          </a:stretch>
        </p:blipFill>
        <p:spPr>
          <a:xfrm>
            <a:off x="6471911" y="2707661"/>
            <a:ext cx="5744279" cy="766881"/>
          </a:xfrm>
          <a:custGeom>
            <a:avLst/>
            <a:gdLst>
              <a:gd name="connsiteX0" fmla="*/ 0 w 5744279"/>
              <a:gd name="connsiteY0" fmla="*/ 0 h 766881"/>
              <a:gd name="connsiteX1" fmla="*/ 5744279 w 5744279"/>
              <a:gd name="connsiteY1" fmla="*/ 0 h 766881"/>
              <a:gd name="connsiteX2" fmla="*/ 5744279 w 5744279"/>
              <a:gd name="connsiteY2" fmla="*/ 766881 h 766881"/>
              <a:gd name="connsiteX3" fmla="*/ 0 w 5744279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44279" h="766881">
                <a:moveTo>
                  <a:pt x="0" y="0"/>
                </a:moveTo>
                <a:lnTo>
                  <a:pt x="5744279" y="0"/>
                </a:lnTo>
                <a:lnTo>
                  <a:pt x="5744279" y="766881"/>
                </a:lnTo>
                <a:lnTo>
                  <a:pt x="0" y="766881"/>
                </a:lnTo>
                <a:close/>
              </a:path>
            </a:pathLst>
          </a:cu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6DCF26E-2BB7-CA60-73C4-CC02E6B54E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55255"/>
          <a:stretch>
            <a:fillRect/>
          </a:stretch>
        </p:blipFill>
        <p:spPr>
          <a:xfrm>
            <a:off x="-50829" y="2707661"/>
            <a:ext cx="5240777" cy="766881"/>
          </a:xfrm>
          <a:custGeom>
            <a:avLst/>
            <a:gdLst>
              <a:gd name="connsiteX0" fmla="*/ 0 w 5240777"/>
              <a:gd name="connsiteY0" fmla="*/ 0 h 766881"/>
              <a:gd name="connsiteX1" fmla="*/ 5240777 w 5240777"/>
              <a:gd name="connsiteY1" fmla="*/ 0 h 766881"/>
              <a:gd name="connsiteX2" fmla="*/ 5240777 w 5240777"/>
              <a:gd name="connsiteY2" fmla="*/ 766881 h 766881"/>
              <a:gd name="connsiteX3" fmla="*/ 0 w 5240777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0777" h="766881">
                <a:moveTo>
                  <a:pt x="0" y="0"/>
                </a:moveTo>
                <a:lnTo>
                  <a:pt x="5240777" y="0"/>
                </a:lnTo>
                <a:lnTo>
                  <a:pt x="5240777" y="766881"/>
                </a:lnTo>
                <a:lnTo>
                  <a:pt x="0" y="766881"/>
                </a:lnTo>
                <a:close/>
              </a:path>
            </a:pathLst>
          </a:cu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70074BFB-1FF4-E27D-E273-B30A1A926B24}"/>
              </a:ext>
            </a:extLst>
          </p:cNvPr>
          <p:cNvSpPr/>
          <p:nvPr userDrawn="1"/>
        </p:nvSpPr>
        <p:spPr>
          <a:xfrm>
            <a:off x="4032611" y="2039801"/>
            <a:ext cx="1989036" cy="1989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714380A-B062-A581-202E-A9250F901047}"/>
              </a:ext>
            </a:extLst>
          </p:cNvPr>
          <p:cNvSpPr/>
          <p:nvPr userDrawn="1"/>
        </p:nvSpPr>
        <p:spPr>
          <a:xfrm>
            <a:off x="6170354" y="2039801"/>
            <a:ext cx="1989036" cy="19890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2440E0-AFFD-74CD-6BF4-1208AAECF546}"/>
              </a:ext>
            </a:extLst>
          </p:cNvPr>
          <p:cNvSpPr/>
          <p:nvPr userDrawn="1"/>
        </p:nvSpPr>
        <p:spPr>
          <a:xfrm>
            <a:off x="6170354" y="4362518"/>
            <a:ext cx="1989036" cy="19890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F24E9A-60F5-6DAB-FE7A-37F79F6F9AA9}"/>
              </a:ext>
            </a:extLst>
          </p:cNvPr>
          <p:cNvSpPr/>
          <p:nvPr userDrawn="1"/>
        </p:nvSpPr>
        <p:spPr>
          <a:xfrm>
            <a:off x="4032612" y="4362518"/>
            <a:ext cx="1989036" cy="1989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4234E63-55EE-8BC8-D5B8-C9346AA39037}"/>
              </a:ext>
            </a:extLst>
          </p:cNvPr>
          <p:cNvSpPr/>
          <p:nvPr userDrawn="1"/>
        </p:nvSpPr>
        <p:spPr>
          <a:xfrm>
            <a:off x="624057" y="4000974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5" name="Freeform 18">
            <a:extLst>
              <a:ext uri="{FF2B5EF4-FFF2-40B4-BE49-F238E27FC236}">
                <a16:creationId xmlns:a16="http://schemas.microsoft.com/office/drawing/2014/main" id="{9F752DEF-757A-19B9-7805-B7A70E94C5F2}"/>
              </a:ext>
            </a:extLst>
          </p:cNvPr>
          <p:cNvSpPr/>
          <p:nvPr userDrawn="1"/>
        </p:nvSpPr>
        <p:spPr>
          <a:xfrm flipH="1">
            <a:off x="544607" y="2735191"/>
            <a:ext cx="80439" cy="1697503"/>
          </a:xfrm>
          <a:custGeom>
            <a:avLst/>
            <a:gdLst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5838044 w 5838044"/>
              <a:gd name="connsiteY3" fmla="*/ 7382204 h 7382204"/>
              <a:gd name="connsiteX4" fmla="*/ 0 w 5838044"/>
              <a:gd name="connsiteY4" fmla="*/ 7382204 h 7382204"/>
              <a:gd name="connsiteX5" fmla="*/ 0 w 5838044"/>
              <a:gd name="connsiteY5" fmla="*/ 973027 h 7382204"/>
              <a:gd name="connsiteX6" fmla="*/ 973027 w 5838044"/>
              <a:gd name="connsiteY6" fmla="*/ 0 h 7382204"/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0 w 5838044"/>
              <a:gd name="connsiteY3" fmla="*/ 7382204 h 7382204"/>
              <a:gd name="connsiteX4" fmla="*/ 0 w 5838044"/>
              <a:gd name="connsiteY4" fmla="*/ 973027 h 7382204"/>
              <a:gd name="connsiteX5" fmla="*/ 973027 w 5838044"/>
              <a:gd name="connsiteY5" fmla="*/ 0 h 7382204"/>
              <a:gd name="connsiteX0" fmla="*/ 5838044 w 5929484"/>
              <a:gd name="connsiteY0" fmla="*/ 973027 h 7382204"/>
              <a:gd name="connsiteX1" fmla="*/ 0 w 5929484"/>
              <a:gd name="connsiteY1" fmla="*/ 7382204 h 7382204"/>
              <a:gd name="connsiteX2" fmla="*/ 0 w 5929484"/>
              <a:gd name="connsiteY2" fmla="*/ 973027 h 7382204"/>
              <a:gd name="connsiteX3" fmla="*/ 973027 w 5929484"/>
              <a:gd name="connsiteY3" fmla="*/ 0 h 7382204"/>
              <a:gd name="connsiteX4" fmla="*/ 4865018 w 5929484"/>
              <a:gd name="connsiteY4" fmla="*/ 0 h 7382204"/>
              <a:gd name="connsiteX5" fmla="*/ 5929484 w 5929484"/>
              <a:gd name="connsiteY5" fmla="*/ 1064467 h 7382204"/>
              <a:gd name="connsiteX0" fmla="*/ 5838044 w 5996391"/>
              <a:gd name="connsiteY0" fmla="*/ 973027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5771136 w 5996391"/>
              <a:gd name="connsiteY0" fmla="*/ 4764441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0 w 5996391"/>
              <a:gd name="connsiteY0" fmla="*/ 7382204 h 7382204"/>
              <a:gd name="connsiteX1" fmla="*/ 0 w 5996391"/>
              <a:gd name="connsiteY1" fmla="*/ 973027 h 7382204"/>
              <a:gd name="connsiteX2" fmla="*/ 973027 w 5996391"/>
              <a:gd name="connsiteY2" fmla="*/ 0 h 7382204"/>
              <a:gd name="connsiteX3" fmla="*/ 4865018 w 5996391"/>
              <a:gd name="connsiteY3" fmla="*/ 0 h 7382204"/>
              <a:gd name="connsiteX4" fmla="*/ 5996391 w 5996391"/>
              <a:gd name="connsiteY4" fmla="*/ 819140 h 7382204"/>
              <a:gd name="connsiteX0" fmla="*/ 0 w 4865018"/>
              <a:gd name="connsiteY0" fmla="*/ 7382204 h 7382204"/>
              <a:gd name="connsiteX1" fmla="*/ 0 w 4865018"/>
              <a:gd name="connsiteY1" fmla="*/ 973027 h 7382204"/>
              <a:gd name="connsiteX2" fmla="*/ 973027 w 4865018"/>
              <a:gd name="connsiteY2" fmla="*/ 0 h 7382204"/>
              <a:gd name="connsiteX3" fmla="*/ 4865018 w 4865018"/>
              <a:gd name="connsiteY3" fmla="*/ 0 h 7382204"/>
              <a:gd name="connsiteX0" fmla="*/ 0 w 973027"/>
              <a:gd name="connsiteY0" fmla="*/ 7382204 h 7382204"/>
              <a:gd name="connsiteX1" fmla="*/ 0 w 973027"/>
              <a:gd name="connsiteY1" fmla="*/ 973027 h 7382204"/>
              <a:gd name="connsiteX2" fmla="*/ 973027 w 973027"/>
              <a:gd name="connsiteY2" fmla="*/ 0 h 7382204"/>
              <a:gd name="connsiteX0" fmla="*/ 0 w 0"/>
              <a:gd name="connsiteY0" fmla="*/ 6409177 h 6409177"/>
              <a:gd name="connsiteX1" fmla="*/ 0 w 0"/>
              <a:gd name="connsiteY1" fmla="*/ 0 h 640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09177">
                <a:moveTo>
                  <a:pt x="0" y="6409177"/>
                </a:move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7" name="Freeform 20">
            <a:extLst>
              <a:ext uri="{FF2B5EF4-FFF2-40B4-BE49-F238E27FC236}">
                <a16:creationId xmlns:a16="http://schemas.microsoft.com/office/drawing/2014/main" id="{6010C008-0418-12FF-A80A-05ECF85F5EB6}"/>
              </a:ext>
            </a:extLst>
          </p:cNvPr>
          <p:cNvSpPr/>
          <p:nvPr userDrawn="1"/>
        </p:nvSpPr>
        <p:spPr>
          <a:xfrm flipH="1">
            <a:off x="7620566" y="3973595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59EEBCDC-BA3F-5868-75D6-7EB2B87115C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59986"/>
          <a:stretch>
            <a:fillRect/>
          </a:stretch>
        </p:blipFill>
        <p:spPr>
          <a:xfrm>
            <a:off x="0" y="1420643"/>
            <a:ext cx="1014082" cy="1648983"/>
          </a:xfrm>
          <a:custGeom>
            <a:avLst/>
            <a:gdLst>
              <a:gd name="connsiteX0" fmla="*/ 0 w 1014082"/>
              <a:gd name="connsiteY0" fmla="*/ 0 h 1648983"/>
              <a:gd name="connsiteX1" fmla="*/ 1014082 w 1014082"/>
              <a:gd name="connsiteY1" fmla="*/ 0 h 1648983"/>
              <a:gd name="connsiteX2" fmla="*/ 1014082 w 1014082"/>
              <a:gd name="connsiteY2" fmla="*/ 1648983 h 1648983"/>
              <a:gd name="connsiteX3" fmla="*/ 0 w 1014082"/>
              <a:gd name="connsiteY3" fmla="*/ 1648983 h 164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82" h="1648983">
                <a:moveTo>
                  <a:pt x="0" y="0"/>
                </a:moveTo>
                <a:lnTo>
                  <a:pt x="1014082" y="0"/>
                </a:lnTo>
                <a:lnTo>
                  <a:pt x="1014082" y="1648983"/>
                </a:lnTo>
                <a:lnTo>
                  <a:pt x="0" y="1648983"/>
                </a:lnTo>
                <a:close/>
              </a:path>
            </a:pathLst>
          </a:cu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0203" y="2337393"/>
            <a:ext cx="1389888" cy="13898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69928" y="2339375"/>
            <a:ext cx="1389888" cy="138988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6514" y="506487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1823" y="5032014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6515" y="279526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1823" y="2794678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98143" y="3085049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067" y="3086146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2186" y="4662092"/>
            <a:ext cx="1389888" cy="13898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69928" y="4662092"/>
            <a:ext cx="1389888" cy="13898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84732" y="5337865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7814" y="5335932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414FD-C705-79D9-78A9-63DB36DC2A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574B-2DC0-07BF-5573-0917979F78E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78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5B61940-E61B-59FA-753F-E3122D288C5B}"/>
              </a:ext>
            </a:extLst>
          </p:cNvPr>
          <p:cNvSpPr/>
          <p:nvPr userDrawn="1"/>
        </p:nvSpPr>
        <p:spPr>
          <a:xfrm>
            <a:off x="1314365" y="1922787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8AA701-7A67-C49D-4314-407AF753DDE7}"/>
              </a:ext>
            </a:extLst>
          </p:cNvPr>
          <p:cNvSpPr/>
          <p:nvPr userDrawn="1"/>
        </p:nvSpPr>
        <p:spPr>
          <a:xfrm>
            <a:off x="3895640" y="1922787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CC8E6E4-F551-385C-FB82-E0DC1F41683A}"/>
              </a:ext>
            </a:extLst>
          </p:cNvPr>
          <p:cNvSpPr/>
          <p:nvPr userDrawn="1"/>
        </p:nvSpPr>
        <p:spPr>
          <a:xfrm>
            <a:off x="6476915" y="1922787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9C42C5-603C-FCCB-D730-0AD61CFA4CC2}"/>
              </a:ext>
            </a:extLst>
          </p:cNvPr>
          <p:cNvSpPr/>
          <p:nvPr userDrawn="1"/>
        </p:nvSpPr>
        <p:spPr>
          <a:xfrm>
            <a:off x="9058190" y="1922787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524893" y="2133315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106168" y="2133315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5332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1936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696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74720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8696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74720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687443" y="2133315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268718" y="2133315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1936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5332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CCCB2D5-E906-485E-2E26-F407AF7990EE}"/>
              </a:ext>
            </a:extLst>
          </p:cNvPr>
          <p:cNvSpPr/>
          <p:nvPr userDrawn="1"/>
        </p:nvSpPr>
        <p:spPr>
          <a:xfrm>
            <a:off x="1314365" y="4348233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08273C2-3AD4-6120-E47A-26DB07BBD95D}"/>
              </a:ext>
            </a:extLst>
          </p:cNvPr>
          <p:cNvSpPr/>
          <p:nvPr userDrawn="1"/>
        </p:nvSpPr>
        <p:spPr>
          <a:xfrm>
            <a:off x="3895640" y="4348233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F43D3C-5856-8C0F-0F96-72BD06ABE36F}"/>
              </a:ext>
            </a:extLst>
          </p:cNvPr>
          <p:cNvSpPr/>
          <p:nvPr userDrawn="1"/>
        </p:nvSpPr>
        <p:spPr>
          <a:xfrm>
            <a:off x="6476915" y="4348233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185EECC-2E1F-A706-B285-3F50DE4E325D}"/>
              </a:ext>
            </a:extLst>
          </p:cNvPr>
          <p:cNvSpPr/>
          <p:nvPr userDrawn="1"/>
        </p:nvSpPr>
        <p:spPr>
          <a:xfrm>
            <a:off x="9058190" y="4348233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1" name="Picture Placeholder 42">
            <a:extLst>
              <a:ext uri="{FF2B5EF4-FFF2-40B4-BE49-F238E27FC236}">
                <a16:creationId xmlns:a16="http://schemas.microsoft.com/office/drawing/2014/main" id="{68BB68C2-C6BF-C6F9-8006-0D20E4119CDC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1524893" y="4558761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2" name="Picture Placeholder 42">
            <a:extLst>
              <a:ext uri="{FF2B5EF4-FFF2-40B4-BE49-F238E27FC236}">
                <a16:creationId xmlns:a16="http://schemas.microsoft.com/office/drawing/2014/main" id="{7ED2CB41-D537-2DB4-7393-38B54A68A24F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106168" y="4558761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3" name="Text Placeholder 47">
            <a:extLst>
              <a:ext uri="{FF2B5EF4-FFF2-40B4-BE49-F238E27FC236}">
                <a16:creationId xmlns:a16="http://schemas.microsoft.com/office/drawing/2014/main" id="{BBFB738A-B417-1ECD-CD63-3482F41BC56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5332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47">
            <a:extLst>
              <a:ext uri="{FF2B5EF4-FFF2-40B4-BE49-F238E27FC236}">
                <a16:creationId xmlns:a16="http://schemas.microsoft.com/office/drawing/2014/main" id="{2D5357B5-C3E2-7F93-1D38-5A371EEEF5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31936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F3A2EC5D-9943-7E84-56FB-B58A67C055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8696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Text Placeholder 47">
            <a:extLst>
              <a:ext uri="{FF2B5EF4-FFF2-40B4-BE49-F238E27FC236}">
                <a16:creationId xmlns:a16="http://schemas.microsoft.com/office/drawing/2014/main" id="{DE78D7B0-18B2-66C2-EA4E-90629F60BF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4720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7" name="Text Placeholder 47">
            <a:extLst>
              <a:ext uri="{FF2B5EF4-FFF2-40B4-BE49-F238E27FC236}">
                <a16:creationId xmlns:a16="http://schemas.microsoft.com/office/drawing/2014/main" id="{A171817E-40B4-8D03-2F00-07A0200ABC8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96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8" name="Text Placeholder 47">
            <a:extLst>
              <a:ext uri="{FF2B5EF4-FFF2-40B4-BE49-F238E27FC236}">
                <a16:creationId xmlns:a16="http://schemas.microsoft.com/office/drawing/2014/main" id="{7CB4D57A-D57F-A9A7-E242-62A0EFB903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4720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9" name="Picture Placeholder 42">
            <a:extLst>
              <a:ext uri="{FF2B5EF4-FFF2-40B4-BE49-F238E27FC236}">
                <a16:creationId xmlns:a16="http://schemas.microsoft.com/office/drawing/2014/main" id="{CABD2581-C1DD-BCD8-B303-D442E2826A57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6687443" y="4558761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42">
            <a:extLst>
              <a:ext uri="{FF2B5EF4-FFF2-40B4-BE49-F238E27FC236}">
                <a16:creationId xmlns:a16="http://schemas.microsoft.com/office/drawing/2014/main" id="{69C46305-033A-D1D0-006B-CA534D171213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9268718" y="4558761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Text Placeholder 47">
            <a:extLst>
              <a:ext uri="{FF2B5EF4-FFF2-40B4-BE49-F238E27FC236}">
                <a16:creationId xmlns:a16="http://schemas.microsoft.com/office/drawing/2014/main" id="{8A2F0738-422D-8670-FFDD-4DD9CC8579D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31936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2" name="Text Placeholder 47">
            <a:extLst>
              <a:ext uri="{FF2B5EF4-FFF2-40B4-BE49-F238E27FC236}">
                <a16:creationId xmlns:a16="http://schemas.microsoft.com/office/drawing/2014/main" id="{83236D35-4927-EB6F-1700-660A0790337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5332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9D1D0-8763-3145-447C-B59E4A8FC6E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8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E197C-8454-08AA-A652-357480D9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30FAC-6DFA-F32C-E62D-5C32C06A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271" y="62344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B62FF-DCC3-B0E5-E9C3-736A70823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51903" y="809244"/>
            <a:ext cx="941832" cy="62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3200">
                <a:solidFill>
                  <a:schemeClr val="bg2"/>
                </a:solidFill>
              </a:defRPr>
            </a:lvl1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FFBFB-5A27-2D81-3931-C98447651EF4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95E283-E2C6-EE8C-5FC9-96FD9B2DC537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BEB7FA7-6E9C-81BB-8E55-A22BFF734E24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>
            <a:extLst>
              <a:ext uri="{FF2B5EF4-FFF2-40B4-BE49-F238E27FC236}">
                <a16:creationId xmlns:a16="http://schemas.microsoft.com/office/drawing/2014/main" id="{77E78B78-C9C0-6811-5C24-BA7F4E61203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F9C8F7F-2A36-A3D8-7C9C-CFDFFF47B82A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9602F-1B68-185F-6DA7-FDDA1F06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8" r:id="rId5"/>
    <p:sldLayoutId id="2147483663" r:id="rId6"/>
    <p:sldLayoutId id="2147483664" r:id="rId7"/>
    <p:sldLayoutId id="2147483659" r:id="rId8"/>
    <p:sldLayoutId id="2147483660" r:id="rId9"/>
    <p:sldLayoutId id="2147483661" r:id="rId10"/>
    <p:sldLayoutId id="2147483652" r:id="rId11"/>
    <p:sldLayoutId id="2147483667" r:id="rId12"/>
    <p:sldLayoutId id="2147483653" r:id="rId13"/>
    <p:sldLayoutId id="2147483668" r:id="rId14"/>
    <p:sldLayoutId id="2147483665" r:id="rId15"/>
    <p:sldLayoutId id="2147483666" r:id="rId16"/>
    <p:sldLayoutId id="2147483654" r:id="rId17"/>
    <p:sldLayoutId id="2147483655" r:id="rId18"/>
    <p:sldLayoutId id="2147483656" r:id="rId19"/>
    <p:sldLayoutId id="2147483657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8762-BFD9-B53C-F438-D440DBFD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MML Project Reporting ‘Example 3’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451B7-2A25-8813-BC77-07DE3529F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>
            <a:defPPr>
              <a:defRPr lang="en-GB"/>
            </a:defPPr>
          </a:lstStyle>
          <a:p>
            <a:pPr rtl="0"/>
            <a:r>
              <a:rPr lang="en-GB" dirty="0"/>
              <a:t>William Newbery</a:t>
            </a:r>
          </a:p>
        </p:txBody>
      </p:sp>
    </p:spTree>
    <p:extLst>
      <p:ext uri="{BB962C8B-B14F-4D97-AF65-F5344CB8AC3E}">
        <p14:creationId xmlns:p14="http://schemas.microsoft.com/office/powerpoint/2010/main" val="28275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A8BD3563-74C4-0E4D-FE4C-A2AA33C32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Reporting Example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914057-CF12-017E-B2D8-B25B6E3229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rgbClr val="7030A0"/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EF1DE-337F-5192-8762-CB5AF95380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6847DE-DF7F-13BA-5778-FDCA629B87EC}"/>
              </a:ext>
            </a:extLst>
          </p:cNvPr>
          <p:cNvSpPr/>
          <p:nvPr/>
        </p:nvSpPr>
        <p:spPr>
          <a:xfrm>
            <a:off x="8601075" y="25726"/>
            <a:ext cx="1685925" cy="3494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baseline="0" dirty="0">
                <a:solidFill>
                  <a:schemeClr val="tx1"/>
                </a:solidFill>
                <a:latin typeface="+mj-lt"/>
                <a:cs typeface="Unilever Shilling" panose="020B0502020202020204" pitchFamily="34" charset="0"/>
              </a:rPr>
              <a:t>Project Manager: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kern="1200" dirty="0">
                <a:solidFill>
                  <a:schemeClr val="tx1"/>
                </a:solidFill>
                <a:latin typeface="+mj-lt"/>
                <a:ea typeface="+mn-ea"/>
                <a:cs typeface="Unilever Shilling" panose="020B0502020202020204" pitchFamily="34" charset="0"/>
              </a:rPr>
              <a:t>xxx</a:t>
            </a:r>
            <a:endParaRPr lang="en-GB" sz="900" b="0" baseline="0" dirty="0">
              <a:solidFill>
                <a:schemeClr val="tx1"/>
              </a:solidFill>
              <a:latin typeface="+mj-lt"/>
              <a:cs typeface="Unilever Shilling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02E360-BCC2-5911-D970-0B47A0D14996}"/>
              </a:ext>
            </a:extLst>
          </p:cNvPr>
          <p:cNvSpPr/>
          <p:nvPr/>
        </p:nvSpPr>
        <p:spPr>
          <a:xfrm>
            <a:off x="10401300" y="25726"/>
            <a:ext cx="1685925" cy="3494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dirty="0">
                <a:solidFill>
                  <a:schemeClr val="tx1"/>
                </a:solidFill>
                <a:latin typeface="+mj-lt"/>
                <a:cs typeface="Unilever Shilling" panose="020B0502020202020204" pitchFamily="34" charset="0"/>
              </a:rPr>
              <a:t>Reporting Date: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baseline="0" dirty="0" err="1">
                <a:solidFill>
                  <a:schemeClr val="tx1"/>
                </a:solidFill>
                <a:latin typeface="+mj-lt"/>
                <a:cs typeface="Unilever Shilling" panose="020B0502020202020204" pitchFamily="34" charset="0"/>
              </a:rPr>
              <a:t>Xx</a:t>
            </a:r>
            <a:r>
              <a:rPr lang="en-GB" sz="900" b="0" baseline="0" dirty="0">
                <a:solidFill>
                  <a:schemeClr val="tx1"/>
                </a:solidFill>
                <a:latin typeface="+mj-lt"/>
                <a:cs typeface="Unilever Shilling" panose="020B0502020202020204" pitchFamily="34" charset="0"/>
              </a:rPr>
              <a:t>/xx/xx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2CB9B86-F4CC-9730-ABC6-A07D44656310}"/>
              </a:ext>
            </a:extLst>
          </p:cNvPr>
          <p:cNvSpPr txBox="1">
            <a:spLocks/>
          </p:cNvSpPr>
          <p:nvPr/>
        </p:nvSpPr>
        <p:spPr>
          <a:xfrm>
            <a:off x="777038" y="1743745"/>
            <a:ext cx="2664296" cy="224955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GB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8"/>
            <a:r>
              <a:rPr lang="en-US" sz="1600" dirty="0">
                <a:cs typeface="Arial" panose="020B0604020202020204" pitchFamily="34" charset="0"/>
              </a:rPr>
              <a:t>Key Upcoming Milestones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622A8B6-0F19-2CD5-C452-D065F4E8B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909598"/>
              </p:ext>
            </p:extLst>
          </p:nvPr>
        </p:nvGraphicFramePr>
        <p:xfrm>
          <a:off x="777036" y="2033662"/>
          <a:ext cx="6395290" cy="27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755">
                  <a:extLst>
                    <a:ext uri="{9D8B030D-6E8A-4147-A177-3AD203B41FA5}">
                      <a16:colId xmlns:a16="http://schemas.microsoft.com/office/drawing/2014/main" val="619198331"/>
                    </a:ext>
                  </a:extLst>
                </a:gridCol>
                <a:gridCol w="1491809">
                  <a:extLst>
                    <a:ext uri="{9D8B030D-6E8A-4147-A177-3AD203B41FA5}">
                      <a16:colId xmlns:a16="http://schemas.microsoft.com/office/drawing/2014/main" val="3530659302"/>
                    </a:ext>
                  </a:extLst>
                </a:gridCol>
                <a:gridCol w="337906">
                  <a:extLst>
                    <a:ext uri="{9D8B030D-6E8A-4147-A177-3AD203B41FA5}">
                      <a16:colId xmlns:a16="http://schemas.microsoft.com/office/drawing/2014/main" val="3092849791"/>
                    </a:ext>
                  </a:extLst>
                </a:gridCol>
                <a:gridCol w="736197">
                  <a:extLst>
                    <a:ext uri="{9D8B030D-6E8A-4147-A177-3AD203B41FA5}">
                      <a16:colId xmlns:a16="http://schemas.microsoft.com/office/drawing/2014/main" val="3710967121"/>
                    </a:ext>
                  </a:extLst>
                </a:gridCol>
                <a:gridCol w="1343763">
                  <a:extLst>
                    <a:ext uri="{9D8B030D-6E8A-4147-A177-3AD203B41FA5}">
                      <a16:colId xmlns:a16="http://schemas.microsoft.com/office/drawing/2014/main" val="88543703"/>
                    </a:ext>
                  </a:extLst>
                </a:gridCol>
                <a:gridCol w="1092860">
                  <a:extLst>
                    <a:ext uri="{9D8B030D-6E8A-4147-A177-3AD203B41FA5}">
                      <a16:colId xmlns:a16="http://schemas.microsoft.com/office/drawing/2014/main" val="342282579"/>
                    </a:ext>
                  </a:extLst>
                </a:gridCol>
              </a:tblGrid>
              <a:tr h="114562">
                <a:tc gridSpan="2"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Period:</a:t>
                      </a:r>
                      <a:r>
                        <a:rPr lang="en-US" sz="6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6/22/21 – 6/28/21</a:t>
                      </a:r>
                      <a:endParaRPr lang="en-US" sz="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</a:t>
                      </a:r>
                      <a:r>
                        <a:rPr lang="en-US" sz="6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Blockers</a:t>
                      </a:r>
                      <a:endParaRPr lang="en-US" sz="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139998"/>
                  </a:ext>
                </a:extLst>
              </a:tr>
              <a:tr h="120018">
                <a:tc>
                  <a:txBody>
                    <a:bodyPr/>
                    <a:lstStyle/>
                    <a:p>
                      <a:r>
                        <a:rPr lang="en-US" sz="500" b="0" i="1" u="sng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Previous Status: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b="0" i="1" u="sng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Current Status: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None.</a:t>
                      </a:r>
                      <a:endParaRPr lang="en-US" sz="600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442446"/>
                  </a:ext>
                </a:extLst>
              </a:tr>
              <a:tr h="130928">
                <a:tc>
                  <a:txBody>
                    <a:bodyPr/>
                    <a:lstStyle/>
                    <a:p>
                      <a:r>
                        <a:rPr lang="en-US" sz="600" b="1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On</a:t>
                      </a:r>
                      <a:r>
                        <a:rPr lang="en-US" sz="600" b="1" i="1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 Track</a:t>
                      </a:r>
                      <a:endParaRPr lang="en-US" sz="600" b="1" i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600" b="1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On</a:t>
                      </a:r>
                      <a:r>
                        <a:rPr lang="en-US" sz="600" b="1" i="1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 Track</a:t>
                      </a:r>
                      <a:endParaRPr lang="en-US" sz="600" b="1" i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148537"/>
                  </a:ext>
                </a:extLst>
              </a:tr>
              <a:tr h="130928">
                <a:tc gridSpan="6"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600" b="1" baseline="0" dirty="0">
                          <a:solidFill>
                            <a:schemeClr val="bg1"/>
                          </a:solidFill>
                        </a:rPr>
                        <a:t> Status </a:t>
                      </a:r>
                      <a:endParaRPr lang="en-US" sz="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733853"/>
                  </a:ext>
                </a:extLst>
              </a:tr>
              <a:tr h="130928">
                <a:tc gridSpan="6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600" b="0" i="1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[Insert summary of overall status]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600" b="0" i="1" baseline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0868"/>
                  </a:ext>
                </a:extLst>
              </a:tr>
              <a:tr h="130928">
                <a:tc gridSpan="6"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1" dirty="0">
                          <a:solidFill>
                            <a:schemeClr val="bg1"/>
                          </a:solidFill>
                        </a:rPr>
                        <a:t>Key Milestones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305018"/>
                  </a:ext>
                </a:extLst>
              </a:tr>
              <a:tr h="136698">
                <a:tc gridSpan="3">
                  <a:txBody>
                    <a:bodyPr/>
                    <a:lstStyle/>
                    <a:p>
                      <a:pPr algn="l"/>
                      <a:r>
                        <a:rPr lang="en-US" sz="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Milestone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End</a:t>
                      </a:r>
                      <a:r>
                        <a:rPr lang="en-US" sz="600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 Date</a:t>
                      </a:r>
                      <a:endParaRPr lang="en-US" sz="6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Owner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422288"/>
                  </a:ext>
                </a:extLst>
              </a:tr>
              <a:tr h="130928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[Insert Milestone</a:t>
                      </a:r>
                      <a:r>
                        <a:rPr lang="en-US" sz="600" i="1" strike="noStrike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Description]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[Date]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[Insert Owner]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Completed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038612"/>
                  </a:ext>
                </a:extLst>
              </a:tr>
              <a:tr h="130928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[Insert Milestone</a:t>
                      </a:r>
                      <a:r>
                        <a:rPr lang="en-US" sz="600" i="1" strike="noStrike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Description]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[Date]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[Insert Owner]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Completed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828275"/>
                  </a:ext>
                </a:extLst>
              </a:tr>
              <a:tr h="130928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[Insert Milestone</a:t>
                      </a:r>
                      <a:r>
                        <a:rPr lang="en-US" sz="600" i="1" strike="noStrike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Description]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[Date]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[Insert Owner]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Not Started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75501"/>
                  </a:ext>
                </a:extLst>
              </a:tr>
              <a:tr h="130928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[Insert Milestone</a:t>
                      </a:r>
                      <a:r>
                        <a:rPr lang="en-US" sz="600" i="1" strike="noStrike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Description]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[Date]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[Insert Owner]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On Track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9010"/>
                  </a:ext>
                </a:extLst>
              </a:tr>
              <a:tr h="130928">
                <a:tc gridSpan="3">
                  <a:txBody>
                    <a:bodyPr/>
                    <a:lstStyle/>
                    <a:p>
                      <a:pPr marL="0" marR="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[Insert Milestone</a:t>
                      </a:r>
                      <a:r>
                        <a:rPr lang="en-US" sz="600" i="1" strike="noStrike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Description]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i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[Date]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600" i="1" strike="noStrike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[Insert Owner]</a:t>
                      </a:r>
                      <a:endParaRPr lang="en-US" sz="600" i="1" strike="noStrike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On Track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8363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F3EA44F-5DA5-4636-4356-CDDBBFD7B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668815"/>
              </p:ext>
            </p:extLst>
          </p:nvPr>
        </p:nvGraphicFramePr>
        <p:xfrm>
          <a:off x="777035" y="5301121"/>
          <a:ext cx="6395289" cy="709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966">
                  <a:extLst>
                    <a:ext uri="{9D8B030D-6E8A-4147-A177-3AD203B41FA5}">
                      <a16:colId xmlns:a16="http://schemas.microsoft.com/office/drawing/2014/main" val="619198331"/>
                    </a:ext>
                  </a:extLst>
                </a:gridCol>
                <a:gridCol w="1313160">
                  <a:extLst>
                    <a:ext uri="{9D8B030D-6E8A-4147-A177-3AD203B41FA5}">
                      <a16:colId xmlns:a16="http://schemas.microsoft.com/office/drawing/2014/main" val="1547560985"/>
                    </a:ext>
                  </a:extLst>
                </a:gridCol>
                <a:gridCol w="662915">
                  <a:extLst>
                    <a:ext uri="{9D8B030D-6E8A-4147-A177-3AD203B41FA5}">
                      <a16:colId xmlns:a16="http://schemas.microsoft.com/office/drawing/2014/main" val="3710967121"/>
                    </a:ext>
                  </a:extLst>
                </a:gridCol>
                <a:gridCol w="810229">
                  <a:extLst>
                    <a:ext uri="{9D8B030D-6E8A-4147-A177-3AD203B41FA5}">
                      <a16:colId xmlns:a16="http://schemas.microsoft.com/office/drawing/2014/main" val="88543703"/>
                    </a:ext>
                  </a:extLst>
                </a:gridCol>
                <a:gridCol w="662915">
                  <a:extLst>
                    <a:ext uri="{9D8B030D-6E8A-4147-A177-3AD203B41FA5}">
                      <a16:colId xmlns:a16="http://schemas.microsoft.com/office/drawing/2014/main" val="342282579"/>
                    </a:ext>
                  </a:extLst>
                </a:gridCol>
                <a:gridCol w="2616104">
                  <a:extLst>
                    <a:ext uri="{9D8B030D-6E8A-4147-A177-3AD203B41FA5}">
                      <a16:colId xmlns:a16="http://schemas.microsoft.com/office/drawing/2014/main" val="2507271161"/>
                    </a:ext>
                  </a:extLst>
                </a:gridCol>
              </a:tblGrid>
              <a:tr h="184531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Description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Mute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Due 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Owner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Next Step(s)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815356"/>
                  </a:ext>
                </a:extLst>
              </a:tr>
              <a:tr h="1313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decision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At Risk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600" b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[Insert next step to</a:t>
                      </a:r>
                      <a:r>
                        <a:rPr lang="en-US" sz="600" b="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closing on the action, or if closed, N/A]</a:t>
                      </a:r>
                      <a:endParaRPr lang="en-US" sz="600" b="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759362"/>
                  </a:ext>
                </a:extLst>
              </a:tr>
              <a:tr h="1313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decision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Complete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next step to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closing on the action, or if closed, N/A]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868968"/>
                  </a:ext>
                </a:extLst>
              </a:tr>
              <a:tr h="1313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decision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On Track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next step to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closing on the action, or if closed, N/A]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526808"/>
                  </a:ext>
                </a:extLst>
              </a:tr>
              <a:tr h="1313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decision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</a:rPr>
                        <a:t>Not Started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AEB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next step to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closing on the action, or if closed, N/A]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46508"/>
                  </a:ext>
                </a:extLst>
              </a:tr>
            </a:tbl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7DA2BCB8-4D0F-0C5D-4A3F-4762F9876288}"/>
              </a:ext>
            </a:extLst>
          </p:cNvPr>
          <p:cNvSpPr txBox="1">
            <a:spLocks/>
          </p:cNvSpPr>
          <p:nvPr/>
        </p:nvSpPr>
        <p:spPr>
          <a:xfrm>
            <a:off x="777036" y="5002500"/>
            <a:ext cx="1545625" cy="231537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600" dirty="0">
                <a:latin typeface="+mj-lt"/>
              </a:rPr>
              <a:t>Key Actions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FEDE22B-97A0-72DB-862C-16336618C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113918"/>
              </p:ext>
            </p:extLst>
          </p:nvPr>
        </p:nvGraphicFramePr>
        <p:xfrm>
          <a:off x="7315200" y="2033662"/>
          <a:ext cx="4126589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370">
                  <a:extLst>
                    <a:ext uri="{9D8B030D-6E8A-4147-A177-3AD203B41FA5}">
                      <a16:colId xmlns:a16="http://schemas.microsoft.com/office/drawing/2014/main" val="619198331"/>
                    </a:ext>
                  </a:extLst>
                </a:gridCol>
                <a:gridCol w="1411945">
                  <a:extLst>
                    <a:ext uri="{9D8B030D-6E8A-4147-A177-3AD203B41FA5}">
                      <a16:colId xmlns:a16="http://schemas.microsoft.com/office/drawing/2014/main" val="1547560985"/>
                    </a:ext>
                  </a:extLst>
                </a:gridCol>
                <a:gridCol w="413107">
                  <a:extLst>
                    <a:ext uri="{9D8B030D-6E8A-4147-A177-3AD203B41FA5}">
                      <a16:colId xmlns:a16="http://schemas.microsoft.com/office/drawing/2014/main" val="3710967121"/>
                    </a:ext>
                  </a:extLst>
                </a:gridCol>
                <a:gridCol w="623661">
                  <a:extLst>
                    <a:ext uri="{9D8B030D-6E8A-4147-A177-3AD203B41FA5}">
                      <a16:colId xmlns:a16="http://schemas.microsoft.com/office/drawing/2014/main" val="88543703"/>
                    </a:ext>
                  </a:extLst>
                </a:gridCol>
                <a:gridCol w="423198">
                  <a:extLst>
                    <a:ext uri="{9D8B030D-6E8A-4147-A177-3AD203B41FA5}">
                      <a16:colId xmlns:a16="http://schemas.microsoft.com/office/drawing/2014/main" val="342282579"/>
                    </a:ext>
                  </a:extLst>
                </a:gridCol>
                <a:gridCol w="1009308">
                  <a:extLst>
                    <a:ext uri="{9D8B030D-6E8A-4147-A177-3AD203B41FA5}">
                      <a16:colId xmlns:a16="http://schemas.microsoft.com/office/drawing/2014/main" val="2507271161"/>
                    </a:ext>
                  </a:extLst>
                </a:gridCol>
              </a:tblGrid>
              <a:tr h="103970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Description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Mute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Due 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Owner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Next Step(s)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78193"/>
                  </a:ext>
                </a:extLst>
              </a:tr>
              <a:tr h="103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risk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At Risk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mitigation or 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resolution steps]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304638"/>
                  </a:ext>
                </a:extLst>
              </a:tr>
              <a:tr h="103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risk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On Track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mitigation or 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resolution steps]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518417"/>
                  </a:ext>
                </a:extLst>
              </a:tr>
              <a:tr h="103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risk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mitigation or 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resolution steps]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802916"/>
                  </a:ext>
                </a:extLst>
              </a:tr>
              <a:tr h="103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[Insert</a:t>
                      </a:r>
                      <a:r>
                        <a:rPr lang="en-US" sz="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risk from RAID log]</a:t>
                      </a:r>
                      <a:endParaRPr lang="en-US" sz="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date]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[Insert Owner]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Not Started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AE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[Insert mitigation or </a:t>
                      </a:r>
                      <a:r>
                        <a:rPr lang="en-US" sz="6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resolution steps]</a:t>
                      </a:r>
                      <a:endParaRPr lang="en-US" sz="6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434461"/>
                  </a:ext>
                </a:extLst>
              </a:tr>
            </a:tbl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676B1CFE-783A-A5B5-DE69-82D40A222068}"/>
              </a:ext>
            </a:extLst>
          </p:cNvPr>
          <p:cNvSpPr txBox="1">
            <a:spLocks/>
          </p:cNvSpPr>
          <p:nvPr/>
        </p:nvSpPr>
        <p:spPr>
          <a:xfrm>
            <a:off x="7329076" y="1743745"/>
            <a:ext cx="2085895" cy="307832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600" dirty="0">
                <a:latin typeface="+mj-lt"/>
              </a:rPr>
              <a:t>Key Risks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53D2378-C0FF-08B8-2726-EAE99B4F8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528564"/>
              </p:ext>
            </p:extLst>
          </p:nvPr>
        </p:nvGraphicFramePr>
        <p:xfrm>
          <a:off x="7315200" y="3757495"/>
          <a:ext cx="4124253" cy="1054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982">
                  <a:extLst>
                    <a:ext uri="{9D8B030D-6E8A-4147-A177-3AD203B41FA5}">
                      <a16:colId xmlns:a16="http://schemas.microsoft.com/office/drawing/2014/main" val="619198331"/>
                    </a:ext>
                  </a:extLst>
                </a:gridCol>
                <a:gridCol w="1450167">
                  <a:extLst>
                    <a:ext uri="{9D8B030D-6E8A-4147-A177-3AD203B41FA5}">
                      <a16:colId xmlns:a16="http://schemas.microsoft.com/office/drawing/2014/main" val="1547560985"/>
                    </a:ext>
                  </a:extLst>
                </a:gridCol>
                <a:gridCol w="672901">
                  <a:extLst>
                    <a:ext uri="{9D8B030D-6E8A-4147-A177-3AD203B41FA5}">
                      <a16:colId xmlns:a16="http://schemas.microsoft.com/office/drawing/2014/main" val="3710967121"/>
                    </a:ext>
                  </a:extLst>
                </a:gridCol>
                <a:gridCol w="1692203">
                  <a:extLst>
                    <a:ext uri="{9D8B030D-6E8A-4147-A177-3AD203B41FA5}">
                      <a16:colId xmlns:a16="http://schemas.microsoft.com/office/drawing/2014/main" val="342282579"/>
                    </a:ext>
                  </a:extLst>
                </a:gridCol>
              </a:tblGrid>
              <a:tr h="263737">
                <a:tc gridSpan="4"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bg1"/>
                          </a:solidFill>
                        </a:rPr>
                        <a:t>Key</a:t>
                      </a:r>
                      <a:r>
                        <a:rPr lang="en-US" sz="700" b="1" baseline="0" dirty="0">
                          <a:solidFill>
                            <a:schemeClr val="bg1"/>
                          </a:solidFill>
                        </a:rPr>
                        <a:t> Questions for Internal Project Team</a:t>
                      </a:r>
                      <a:endParaRPr lang="en-US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0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="1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006605"/>
                  </a:ext>
                </a:extLst>
              </a:tr>
              <a:tr h="263737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</a:rPr>
                        <a:t>Question</a:t>
                      </a:r>
                      <a:endParaRPr lang="en-US" sz="7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Mute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Originator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kern="120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Latest</a:t>
                      </a:r>
                      <a:r>
                        <a:rPr lang="en-US" sz="700" b="0" kern="1200" baseline="0" dirty="0">
                          <a:solidFill>
                            <a:schemeClr val="tx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ute"/>
                          <a:ea typeface="+mn-ea"/>
                          <a:cs typeface="+mn-cs"/>
                        </a:rPr>
                        <a:t> Response</a:t>
                      </a:r>
                      <a:endParaRPr lang="en-US" sz="700" b="0" kern="1200" dirty="0">
                        <a:solidFill>
                          <a:schemeClr val="tx2">
                            <a:lumMod val="95000"/>
                            <a:lumOff val="5000"/>
                          </a:schemeClr>
                        </a:solidFill>
                        <a:effectLst/>
                        <a:latin typeface="Mute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78193"/>
                  </a:ext>
                </a:extLst>
              </a:tr>
              <a:tr h="2637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[Log key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question from Q&amp;A log]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[Insert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Name]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[Insert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latest status to-date, or final answer to question]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1304638"/>
                  </a:ext>
                </a:extLst>
              </a:tr>
              <a:tr h="2637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[Log key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question from Q&amp;A log]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[Insert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Name]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[Insert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latest status to-date, or final answer to question]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518417"/>
                  </a:ext>
                </a:extLst>
              </a:tr>
            </a:tbl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E5402EEC-7904-0B05-8141-BDE03930001A}"/>
              </a:ext>
            </a:extLst>
          </p:cNvPr>
          <p:cNvSpPr txBox="1">
            <a:spLocks/>
          </p:cNvSpPr>
          <p:nvPr/>
        </p:nvSpPr>
        <p:spPr>
          <a:xfrm>
            <a:off x="7326739" y="3468428"/>
            <a:ext cx="2273330" cy="228464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600" dirty="0">
                <a:latin typeface="+mj-lt"/>
              </a:rPr>
              <a:t>Key Open Q&amp;A</a:t>
            </a:r>
          </a:p>
        </p:txBody>
      </p:sp>
    </p:spTree>
    <p:extLst>
      <p:ext uri="{BB962C8B-B14F-4D97-AF65-F5344CB8AC3E}">
        <p14:creationId xmlns:p14="http://schemas.microsoft.com/office/powerpoint/2010/main" val="398932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45C2F8-2E24-F46B-AC7B-3070B3814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Thank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A212DC-D3DD-DD6B-D644-0F7B9BA98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William Newbery</a:t>
            </a:r>
          </a:p>
          <a:p>
            <a:r>
              <a:rPr lang="en-GB" dirty="0"/>
              <a:t>www.MMLproco.com</a:t>
            </a:r>
          </a:p>
        </p:txBody>
      </p:sp>
    </p:spTree>
    <p:extLst>
      <p:ext uri="{BB962C8B-B14F-4D97-AF65-F5344CB8AC3E}">
        <p14:creationId xmlns:p14="http://schemas.microsoft.com/office/powerpoint/2010/main" val="3161219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9">
      <a:dk1>
        <a:srgbClr val="231F20"/>
      </a:dk1>
      <a:lt1>
        <a:srgbClr val="FFFFFF"/>
      </a:lt1>
      <a:dk2>
        <a:srgbClr val="231F20"/>
      </a:dk2>
      <a:lt2>
        <a:srgbClr val="FDF9E2"/>
      </a:lt2>
      <a:accent1>
        <a:srgbClr val="FC2834"/>
      </a:accent1>
      <a:accent2>
        <a:srgbClr val="43AAC7"/>
      </a:accent2>
      <a:accent3>
        <a:srgbClr val="00AA59"/>
      </a:accent3>
      <a:accent4>
        <a:srgbClr val="FEA000"/>
      </a:accent4>
      <a:accent5>
        <a:srgbClr val="FDEE6B"/>
      </a:accent5>
      <a:accent6>
        <a:srgbClr val="3266A6"/>
      </a:accent6>
      <a:hlink>
        <a:srgbClr val="FC2734"/>
      </a:hlink>
      <a:folHlink>
        <a:srgbClr val="42AAC7"/>
      </a:folHlink>
    </a:clrScheme>
    <a:fontScheme name="Custom 26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494365_TF22529792_Win32" id="{8F6FD920-D06E-496E-9FFC-CF9BE557E1B0}" vid="{4F1DE8F7-F136-4BC1-A645-24B6270234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65A588-1D2A-427C-AA32-A236D95C8F8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3441F37-C10B-49C7-9131-D813AD6E94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B0F111-FD6B-4279-A9B8-A9ADF2774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Metropolitan design</Template>
  <TotalTime>2920</TotalTime>
  <Words>480</Words>
  <Application>Microsoft Office PowerPoint</Application>
  <PresentationFormat>Widescreen</PresentationFormat>
  <Paragraphs>130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Mute</vt:lpstr>
      <vt:lpstr>Office Theme</vt:lpstr>
      <vt:lpstr>MML Project Reporting ‘Example 3’</vt:lpstr>
      <vt:lpstr>Reporting Example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Newbery</dc:creator>
  <cp:lastModifiedBy>William Newbery</cp:lastModifiedBy>
  <cp:revision>10</cp:revision>
  <dcterms:created xsi:type="dcterms:W3CDTF">2025-10-19T11:06:27Z</dcterms:created>
  <dcterms:modified xsi:type="dcterms:W3CDTF">2025-10-28T14:20:00Z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