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58" r:id="rId5"/>
    <p:sldId id="283" r:id="rId6"/>
    <p:sldId id="264" r:id="rId7"/>
    <p:sldId id="272" r:id="rId8"/>
    <p:sldId id="287" r:id="rId9"/>
    <p:sldId id="286" r:id="rId10"/>
    <p:sldId id="288" r:id="rId11"/>
    <p:sldId id="270" r:id="rId12"/>
    <p:sldId id="289" r:id="rId13"/>
    <p:sldId id="292" r:id="rId14"/>
    <p:sldId id="290" r:id="rId15"/>
    <p:sldId id="291" r:id="rId16"/>
    <p:sldId id="274" r:id="rId17"/>
  </p:sldIdLst>
  <p:sldSz cx="12192000" cy="6858000"/>
  <p:notesSz cx="6858000" cy="9144000"/>
  <p:defaultTextStyle>
    <a:defPPr rtl="0">
      <a:defRPr lang="en-GB"/>
    </a:defPPr>
    <a:lvl1pPr marL="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456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7224" userDrawn="1">
          <p15:clr>
            <a:srgbClr val="A4A3A4"/>
          </p15:clr>
        </p15:guide>
        <p15:guide id="5" orient="horz" pos="408" userDrawn="1">
          <p15:clr>
            <a:srgbClr val="A4A3A4"/>
          </p15:clr>
        </p15:guide>
        <p15:guide id="6" orient="horz" pos="13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F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88355" autoAdjust="0"/>
  </p:normalViewPr>
  <p:slideViewPr>
    <p:cSldViewPr snapToGrid="0" showGuides="1">
      <p:cViewPr varScale="1">
        <p:scale>
          <a:sx n="91" d="100"/>
          <a:sy n="91" d="100"/>
        </p:scale>
        <p:origin x="1236" y="96"/>
      </p:cViewPr>
      <p:guideLst>
        <p:guide orient="horz" pos="2184"/>
        <p:guide pos="456"/>
        <p:guide pos="3840"/>
        <p:guide pos="7224"/>
        <p:guide orient="horz" pos="408"/>
        <p:guide orient="horz" pos="1392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36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CapEx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delete val="1"/>
          </c:dLbls>
          <c:cat>
            <c:strRef>
              <c:f>Sheet1!$A$2:$A$5</c:f>
              <c:strCache>
                <c:ptCount val="4"/>
                <c:pt idx="0">
                  <c:v>Budget</c:v>
                </c:pt>
                <c:pt idx="1">
                  <c:v>Forecast</c:v>
                </c:pt>
                <c:pt idx="2">
                  <c:v>Actual</c:v>
                </c:pt>
                <c:pt idx="3">
                  <c:v>Committed Spend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0-FBBF-43F6-A40E-4A2EB6E09AD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Int CapEx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Budget</c:v>
                </c:pt>
                <c:pt idx="1">
                  <c:v>Forecast</c:v>
                </c:pt>
                <c:pt idx="2">
                  <c:v>Actual</c:v>
                </c:pt>
                <c:pt idx="3">
                  <c:v>Committed Spend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0.7</c:v>
                </c:pt>
                <c:pt idx="1">
                  <c:v>0.7</c:v>
                </c:pt>
                <c:pt idx="3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BF-43F6-A40E-4A2EB6E09AD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OpEx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Budget</c:v>
                </c:pt>
                <c:pt idx="1">
                  <c:v>Forecast</c:v>
                </c:pt>
                <c:pt idx="2">
                  <c:v>Actual</c:v>
                </c:pt>
                <c:pt idx="3">
                  <c:v>Committed Spend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2.2999999999999998</c:v>
                </c:pt>
                <c:pt idx="1">
                  <c:v>2.2999999999999998</c:v>
                </c:pt>
                <c:pt idx="3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BF-43F6-A40E-4A2EB6E09AD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55008544"/>
        <c:axId val="555008872"/>
      </c:barChart>
      <c:catAx>
        <c:axId val="555008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5008872"/>
        <c:crosses val="autoZero"/>
        <c:auto val="1"/>
        <c:lblAlgn val="ctr"/>
        <c:lblOffset val="100"/>
        <c:noMultiLvlLbl val="0"/>
      </c:catAx>
      <c:valAx>
        <c:axId val="555008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5008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5127BB8-36A9-6BFA-7007-D84F312706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n-GB"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5923C2-8767-F856-585C-DC1948C110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n-GB" sz="1200"/>
            </a:lvl1pPr>
          </a:lstStyle>
          <a:p>
            <a:pPr rtl="0"/>
            <a:fld id="{00707F8D-67AA-4445-89C4-2883E2500C69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68407F-B311-7FF6-2ACB-3FAF0BF3AB7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n-GB"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B6A444-69DF-AE10-DCD7-A23AEE20CA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n-GB" sz="1200"/>
            </a:lvl1pPr>
          </a:lstStyle>
          <a:p>
            <a:pPr rtl="0"/>
            <a:fld id="{B3BF5047-6CED-44CC-A86C-D48A653D0A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391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n-GB" sz="1200"/>
            </a:lvl1pPr>
          </a:lstStyle>
          <a:p>
            <a:pPr rtl="0"/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n-GB" sz="1200"/>
            </a:lvl1pPr>
          </a:lstStyle>
          <a:p>
            <a:pPr rtl="0"/>
            <a:fld id="{A9A067D9-116D-3843-ABDF-D6546C1962D4}" type="datetimeFigureOut">
              <a:rPr lang="en-GB" smtClean="0"/>
              <a:t>30/10/2025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en-GB"/>
            </a:def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n-GB" sz="1200"/>
            </a:lvl1pPr>
          </a:lstStyle>
          <a:p>
            <a:pPr rtl="0"/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n-GB" sz="1200"/>
            </a:lvl1pPr>
          </a:lstStyle>
          <a:p>
            <a:pPr rtl="0"/>
            <a:fld id="{339D21CC-DD94-204E-93C8-E1AAF3084C8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0510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sz="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30486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687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593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82741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9123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0A3B1C-082B-7A23-A2B7-79554A7C1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34C347-F9C2-1986-B4D6-23A5C99180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F262E7-1169-6395-0DFE-54C2FA5675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44AAD2-756D-8738-4ED0-D9762E6D73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5796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03071F-C2C5-DA9C-4622-ECE7FBE2E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6FE06B-1B41-9C69-85A6-224E35DE65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F987D4-8A9D-0327-C318-2D2B2DEDDC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B6C32E-7F43-7B3D-258F-09D124900E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15197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74134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EE780B-E95E-8F49-9D28-0C11879A66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43D9C2-C818-BD50-FBCF-A0191A808E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0FDB00-0803-3F2C-4A39-E350C86CD3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EA7E1B-19E0-67D8-E061-23A5BF3799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73406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3202D-9644-DA3D-8602-23BFC6323F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1F4982-DF78-F790-EE86-E2FBAA4B5E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379C19-0968-00E8-3D56-A7705CC5FC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21A03E-6822-D28C-F5E3-F0FC4B856D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105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11" Type="http://schemas.openxmlformats.org/officeDocument/2006/relationships/image" Target="../media/image2.svg"/><Relationship Id="rId5" Type="http://schemas.openxmlformats.org/officeDocument/2006/relationships/image" Target="../media/image6.svg"/><Relationship Id="rId10" Type="http://schemas.openxmlformats.org/officeDocument/2006/relationships/image" Target="../media/image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svg"/><Relationship Id="rId2" Type="http://schemas.openxmlformats.org/officeDocument/2006/relationships/image" Target="../media/image3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3.svg"/><Relationship Id="rId4" Type="http://schemas.openxmlformats.org/officeDocument/2006/relationships/image" Target="../media/image32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svg"/><Relationship Id="rId2" Type="http://schemas.openxmlformats.org/officeDocument/2006/relationships/image" Target="../media/image3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37.svg"/><Relationship Id="rId7" Type="http://schemas.openxmlformats.org/officeDocument/2006/relationships/image" Target="../media/image18.svg"/><Relationship Id="rId2" Type="http://schemas.openxmlformats.org/officeDocument/2006/relationships/image" Target="../media/image3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7.png"/><Relationship Id="rId5" Type="http://schemas.openxmlformats.org/officeDocument/2006/relationships/image" Target="../media/image39.svg"/><Relationship Id="rId4" Type="http://schemas.openxmlformats.org/officeDocument/2006/relationships/image" Target="../media/image38.png"/><Relationship Id="rId9" Type="http://schemas.openxmlformats.org/officeDocument/2006/relationships/image" Target="../media/image21.sv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7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3.svg"/><Relationship Id="rId7" Type="http://schemas.openxmlformats.org/officeDocument/2006/relationships/image" Target="../media/image25.svg"/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4.png"/><Relationship Id="rId11" Type="http://schemas.openxmlformats.org/officeDocument/2006/relationships/image" Target="../media/image29.svg"/><Relationship Id="rId5" Type="http://schemas.openxmlformats.org/officeDocument/2006/relationships/image" Target="../media/image2.svg"/><Relationship Id="rId10" Type="http://schemas.openxmlformats.org/officeDocument/2006/relationships/image" Target="../media/image28.png"/><Relationship Id="rId4" Type="http://schemas.openxmlformats.org/officeDocument/2006/relationships/image" Target="../media/image1.png"/><Relationship Id="rId9" Type="http://schemas.openxmlformats.org/officeDocument/2006/relationships/image" Target="../media/image27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1B4A24E8-C109-4F3A-CEE5-84689AA13B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0949" b="27959"/>
          <a:stretch>
            <a:fillRect/>
          </a:stretch>
        </p:blipFill>
        <p:spPr>
          <a:xfrm>
            <a:off x="9830598" y="1496755"/>
            <a:ext cx="2361462" cy="5361246"/>
          </a:xfrm>
          <a:custGeom>
            <a:avLst/>
            <a:gdLst>
              <a:gd name="connsiteX0" fmla="*/ 0 w 2361462"/>
              <a:gd name="connsiteY0" fmla="*/ 0 h 5361246"/>
              <a:gd name="connsiteX1" fmla="*/ 2361462 w 2361462"/>
              <a:gd name="connsiteY1" fmla="*/ 0 h 5361246"/>
              <a:gd name="connsiteX2" fmla="*/ 2361462 w 2361462"/>
              <a:gd name="connsiteY2" fmla="*/ 5361246 h 5361246"/>
              <a:gd name="connsiteX3" fmla="*/ 0 w 2361462"/>
              <a:gd name="connsiteY3" fmla="*/ 5361246 h 5361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61462" h="5361246">
                <a:moveTo>
                  <a:pt x="0" y="0"/>
                </a:moveTo>
                <a:lnTo>
                  <a:pt x="2361462" y="0"/>
                </a:lnTo>
                <a:lnTo>
                  <a:pt x="2361462" y="5361246"/>
                </a:lnTo>
                <a:lnTo>
                  <a:pt x="0" y="5361246"/>
                </a:lnTo>
                <a:close/>
              </a:path>
            </a:pathLst>
          </a:cu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69497D1C-2169-2658-B8BB-0495216A4BA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80421" b="19612"/>
          <a:stretch>
            <a:fillRect/>
          </a:stretch>
        </p:blipFill>
        <p:spPr>
          <a:xfrm>
            <a:off x="10352634" y="2036470"/>
            <a:ext cx="1839366" cy="4821530"/>
          </a:xfrm>
          <a:custGeom>
            <a:avLst/>
            <a:gdLst>
              <a:gd name="connsiteX0" fmla="*/ 0 w 1777810"/>
              <a:gd name="connsiteY0" fmla="*/ 0 h 4821530"/>
              <a:gd name="connsiteX1" fmla="*/ 1777810 w 1777810"/>
              <a:gd name="connsiteY1" fmla="*/ 0 h 4821530"/>
              <a:gd name="connsiteX2" fmla="*/ 1777810 w 1777810"/>
              <a:gd name="connsiteY2" fmla="*/ 4821530 h 4821530"/>
              <a:gd name="connsiteX3" fmla="*/ 0 w 1777810"/>
              <a:gd name="connsiteY3" fmla="*/ 4821530 h 4821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77810" h="4821530">
                <a:moveTo>
                  <a:pt x="0" y="0"/>
                </a:moveTo>
                <a:lnTo>
                  <a:pt x="1777810" y="0"/>
                </a:lnTo>
                <a:lnTo>
                  <a:pt x="1777810" y="4821530"/>
                </a:lnTo>
                <a:lnTo>
                  <a:pt x="0" y="4821530"/>
                </a:lnTo>
                <a:close/>
              </a:path>
            </a:pathLst>
          </a:cu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CA85067D-406E-8FBD-CAD7-FC3FEDE4100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4427" r="11071"/>
          <a:stretch>
            <a:fillRect/>
          </a:stretch>
        </p:blipFill>
        <p:spPr>
          <a:xfrm>
            <a:off x="1" y="4917240"/>
            <a:ext cx="12192060" cy="522037"/>
          </a:xfrm>
          <a:custGeom>
            <a:avLst/>
            <a:gdLst>
              <a:gd name="connsiteX0" fmla="*/ 0 w 12192060"/>
              <a:gd name="connsiteY0" fmla="*/ 0 h 522037"/>
              <a:gd name="connsiteX1" fmla="*/ 12192060 w 12192060"/>
              <a:gd name="connsiteY1" fmla="*/ 0 h 522037"/>
              <a:gd name="connsiteX2" fmla="*/ 12192060 w 12192060"/>
              <a:gd name="connsiteY2" fmla="*/ 522037 h 522037"/>
              <a:gd name="connsiteX3" fmla="*/ 0 w 12192060"/>
              <a:gd name="connsiteY3" fmla="*/ 522037 h 522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60" h="522037">
                <a:moveTo>
                  <a:pt x="0" y="0"/>
                </a:moveTo>
                <a:lnTo>
                  <a:pt x="12192060" y="0"/>
                </a:lnTo>
                <a:lnTo>
                  <a:pt x="12192060" y="522037"/>
                </a:lnTo>
                <a:lnTo>
                  <a:pt x="0" y="522037"/>
                </a:lnTo>
                <a:close/>
              </a:path>
            </a:pathLst>
          </a:cu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CCC84229-A616-7DBF-80DE-339B893E9C3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6010" t="41466"/>
          <a:stretch>
            <a:fillRect/>
          </a:stretch>
        </p:blipFill>
        <p:spPr>
          <a:xfrm>
            <a:off x="2" y="2"/>
            <a:ext cx="3767431" cy="1009819"/>
          </a:xfrm>
          <a:custGeom>
            <a:avLst/>
            <a:gdLst>
              <a:gd name="connsiteX0" fmla="*/ 0 w 3767431"/>
              <a:gd name="connsiteY0" fmla="*/ 0 h 1009819"/>
              <a:gd name="connsiteX1" fmla="*/ 3767431 w 3767431"/>
              <a:gd name="connsiteY1" fmla="*/ 0 h 1009819"/>
              <a:gd name="connsiteX2" fmla="*/ 3767431 w 3767431"/>
              <a:gd name="connsiteY2" fmla="*/ 1009819 h 1009819"/>
              <a:gd name="connsiteX3" fmla="*/ 0 w 3767431"/>
              <a:gd name="connsiteY3" fmla="*/ 1009819 h 100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67431" h="1009819">
                <a:moveTo>
                  <a:pt x="0" y="0"/>
                </a:moveTo>
                <a:lnTo>
                  <a:pt x="3767431" y="0"/>
                </a:lnTo>
                <a:lnTo>
                  <a:pt x="3767431" y="1009819"/>
                </a:lnTo>
                <a:lnTo>
                  <a:pt x="0" y="1009819"/>
                </a:lnTo>
                <a:close/>
              </a:path>
            </a:pathLst>
          </a:cu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AFF238C4-81CD-3A8B-6CD4-36EC3C74A82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4427" r="11071"/>
          <a:stretch>
            <a:fillRect/>
          </a:stretch>
        </p:blipFill>
        <p:spPr>
          <a:xfrm>
            <a:off x="1" y="5590419"/>
            <a:ext cx="12192060" cy="522037"/>
          </a:xfrm>
          <a:custGeom>
            <a:avLst/>
            <a:gdLst>
              <a:gd name="connsiteX0" fmla="*/ 0 w 12192060"/>
              <a:gd name="connsiteY0" fmla="*/ 0 h 522037"/>
              <a:gd name="connsiteX1" fmla="*/ 12192060 w 12192060"/>
              <a:gd name="connsiteY1" fmla="*/ 0 h 522037"/>
              <a:gd name="connsiteX2" fmla="*/ 12192060 w 12192060"/>
              <a:gd name="connsiteY2" fmla="*/ 522037 h 522037"/>
              <a:gd name="connsiteX3" fmla="*/ 0 w 12192060"/>
              <a:gd name="connsiteY3" fmla="*/ 522037 h 522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60" h="522037">
                <a:moveTo>
                  <a:pt x="0" y="0"/>
                </a:moveTo>
                <a:lnTo>
                  <a:pt x="12192060" y="0"/>
                </a:lnTo>
                <a:lnTo>
                  <a:pt x="12192060" y="522037"/>
                </a:lnTo>
                <a:lnTo>
                  <a:pt x="0" y="522037"/>
                </a:lnTo>
                <a:close/>
              </a:path>
            </a:pathLst>
          </a:custGeom>
        </p:spPr>
      </p:pic>
      <p:sp>
        <p:nvSpPr>
          <p:cNvPr id="18" name="Oval 17">
            <a:extLst>
              <a:ext uri="{FF2B5EF4-FFF2-40B4-BE49-F238E27FC236}">
                <a16:creationId xmlns:a16="http://schemas.microsoft.com/office/drawing/2014/main" id="{63E3A363-145F-206F-266C-B9E2B0FAB7DD}"/>
              </a:ext>
            </a:extLst>
          </p:cNvPr>
          <p:cNvSpPr/>
          <p:nvPr userDrawn="1"/>
        </p:nvSpPr>
        <p:spPr>
          <a:xfrm>
            <a:off x="9250598" y="471605"/>
            <a:ext cx="2157097" cy="2157097"/>
          </a:xfrm>
          <a:prstGeom prst="ellipse">
            <a:avLst/>
          </a:prstGeom>
          <a:solidFill>
            <a:schemeClr val="accent4">
              <a:alpha val="9304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DE02E05-595A-16CF-6266-62538DFC16D0}"/>
              </a:ext>
            </a:extLst>
          </p:cNvPr>
          <p:cNvSpPr/>
          <p:nvPr userDrawn="1"/>
        </p:nvSpPr>
        <p:spPr>
          <a:xfrm>
            <a:off x="7940285" y="4985135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D85649E-04BD-5186-BD79-8AA93DD3249B}"/>
              </a:ext>
            </a:extLst>
          </p:cNvPr>
          <p:cNvSpPr/>
          <p:nvPr userDrawn="1"/>
        </p:nvSpPr>
        <p:spPr>
          <a:xfrm>
            <a:off x="7940285" y="5679283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53DCF60-4DBD-60A8-147B-E448AF1810D5}"/>
              </a:ext>
            </a:extLst>
          </p:cNvPr>
          <p:cNvSpPr/>
          <p:nvPr userDrawn="1"/>
        </p:nvSpPr>
        <p:spPr>
          <a:xfrm>
            <a:off x="2930516" y="246834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9CAD9A-42EA-5081-7FB2-7E583DDE19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4912" y="2359152"/>
            <a:ext cx="6528816" cy="1883664"/>
          </a:xfrm>
        </p:spPr>
        <p:txBody>
          <a:bodyPr rtlCol="0" anchor="t">
            <a:noAutofit/>
          </a:bodyPr>
          <a:lstStyle>
            <a:lvl1pPr algn="l">
              <a:defRPr lang="en-GB" sz="5900"/>
            </a:lvl1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B3C71F-CB44-ACA0-AF0E-CD2A4DA71F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24912" y="1947672"/>
            <a:ext cx="5943600" cy="411480"/>
          </a:xfrm>
        </p:spPr>
        <p:txBody>
          <a:bodyPr rtlCol="0"/>
          <a:lstStyle>
            <a:lvl1pPr marL="0" indent="0" algn="l">
              <a:buNone/>
              <a:defRPr lang="en-GB" sz="2400"/>
            </a:lvl1pPr>
            <a:lvl2pPr marL="457200" indent="0" algn="ctr">
              <a:buNone/>
              <a:defRPr lang="en-GB" sz="2000"/>
            </a:lvl2pPr>
            <a:lvl3pPr marL="914400" indent="0" algn="ctr">
              <a:buNone/>
              <a:defRPr lang="en-GB" sz="1800"/>
            </a:lvl3pPr>
            <a:lvl4pPr marL="1371600" indent="0" algn="ctr">
              <a:buNone/>
              <a:defRPr lang="en-GB" sz="1600"/>
            </a:lvl4pPr>
            <a:lvl5pPr marL="1828800" indent="0" algn="ctr">
              <a:buNone/>
              <a:defRPr lang="en-GB" sz="1600"/>
            </a:lvl5pPr>
            <a:lvl6pPr marL="2286000" indent="0" algn="ctr">
              <a:buNone/>
              <a:defRPr lang="en-GB" sz="1600"/>
            </a:lvl6pPr>
            <a:lvl7pPr marL="2743200" indent="0" algn="ctr">
              <a:buNone/>
              <a:defRPr lang="en-GB" sz="1600"/>
            </a:lvl7pPr>
            <a:lvl8pPr marL="3200400" indent="0" algn="ctr">
              <a:buNone/>
              <a:defRPr lang="en-GB" sz="1600"/>
            </a:lvl8pPr>
            <a:lvl9pPr marL="3657600" indent="0" algn="ctr">
              <a:buNone/>
              <a:defRPr lang="en-GB" sz="1600"/>
            </a:lvl9pPr>
          </a:lstStyle>
          <a:p>
            <a:pPr rtl="0"/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0FD1BB09-A7ED-BA2F-D5C0-000FA9FC2469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3498771">
            <a:off x="1238845" y="2129773"/>
            <a:ext cx="1501346" cy="1501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75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Smar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5732" y="1825625"/>
            <a:ext cx="8860536" cy="435133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06D563D3-0A67-7027-7E6A-4A1CC1EFC6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253299D-623D-C544-F0BB-1CFBDADB60B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4DFB546-9FE5-4620-5D33-4097901B71B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8279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CEF658BC-1431-0DE4-1239-3174304231C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4763BC-4E08-292A-DD60-96BE96D0C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60985-1AA1-7560-41A6-84310DD64A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0E0AF6-58A8-48DB-1F46-476F080F6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EC9D58-970F-C9CA-292B-CD8C17FCE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2D850-95FE-4444-3630-18B4E2855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1193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068D4647-BE09-FD84-9BD2-6303C6683A8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655064" y="2926080"/>
            <a:ext cx="1801368" cy="502920"/>
          </a:xfrm>
          <a:solidFill>
            <a:schemeClr val="accent1"/>
          </a:solidFill>
        </p:spPr>
        <p:txBody>
          <a:bodyPr rtlCol="0">
            <a:noAutofit/>
          </a:bodyPr>
          <a:lstStyle>
            <a:lvl1pPr marL="0" indent="0">
              <a:buNone/>
              <a:defRPr lang="en-GB" sz="1200">
                <a:noFill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3" name="Text Placeholder 31">
            <a:extLst>
              <a:ext uri="{FF2B5EF4-FFF2-40B4-BE49-F238E27FC236}">
                <a16:creationId xmlns:a16="http://schemas.microsoft.com/office/drawing/2014/main" id="{AB9EB1AC-FF5A-36FF-E4EC-C3F6EDF04BE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995928" y="2926080"/>
            <a:ext cx="1801368" cy="502920"/>
          </a:xfrm>
          <a:solidFill>
            <a:schemeClr val="accent2"/>
          </a:solidFill>
        </p:spPr>
        <p:txBody>
          <a:bodyPr rtlCol="0">
            <a:noAutofit/>
          </a:bodyPr>
          <a:lstStyle>
            <a:lvl1pPr marL="0" indent="0">
              <a:buNone/>
              <a:defRPr lang="en-GB" sz="1200">
                <a:noFill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4" name="Text Placeholder 31">
            <a:extLst>
              <a:ext uri="{FF2B5EF4-FFF2-40B4-BE49-F238E27FC236}">
                <a16:creationId xmlns:a16="http://schemas.microsoft.com/office/drawing/2014/main" id="{919FA078-A6CC-4C6E-BB4E-70AA4ECA801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45936" y="2926080"/>
            <a:ext cx="1801368" cy="502920"/>
          </a:xfrm>
          <a:solidFill>
            <a:schemeClr val="accent4"/>
          </a:solidFill>
        </p:spPr>
        <p:txBody>
          <a:bodyPr rtlCol="0">
            <a:noAutofit/>
          </a:bodyPr>
          <a:lstStyle>
            <a:lvl1pPr marL="0" indent="0">
              <a:buNone/>
              <a:defRPr lang="en-GB" sz="1200">
                <a:noFill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5" name="Text Placeholder 31">
            <a:extLst>
              <a:ext uri="{FF2B5EF4-FFF2-40B4-BE49-F238E27FC236}">
                <a16:creationId xmlns:a16="http://schemas.microsoft.com/office/drawing/2014/main" id="{B0730A45-AC46-DF6D-F56B-76A81490918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95944" y="2926080"/>
            <a:ext cx="1987296" cy="502920"/>
          </a:xfrm>
          <a:solidFill>
            <a:schemeClr val="accent3"/>
          </a:solidFill>
        </p:spPr>
        <p:txBody>
          <a:bodyPr rtlCol="0">
            <a:noAutofit/>
          </a:bodyPr>
          <a:lstStyle>
            <a:lvl1pPr marL="0" indent="0">
              <a:buNone/>
              <a:defRPr lang="en-GB" sz="1200">
                <a:noFill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BEF48E5-0EF0-3977-79C2-820662F06DA9}"/>
              </a:ext>
            </a:extLst>
          </p:cNvPr>
          <p:cNvSpPr/>
          <p:nvPr userDrawn="1"/>
        </p:nvSpPr>
        <p:spPr>
          <a:xfrm>
            <a:off x="2589592" y="723899"/>
            <a:ext cx="8870656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6AAF462-6D82-EBE1-069E-7DBC32F1CC5D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11A54-748F-71FD-8701-AE68B04A5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936" y="4041648"/>
            <a:ext cx="182270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4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F5B42-8E52-2B78-7C88-39A811D7A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054096" y="4041648"/>
            <a:ext cx="182270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4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B569F4F-40C0-2BAE-2F80-0B6BF70B4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F862698-31B6-3C3C-7B04-A5AB06659947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722376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GB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MMM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12F0E6AE-7B40-CC7A-BAB7-B5963027CE13}"/>
              </a:ext>
            </a:extLst>
          </p:cNvPr>
          <p:cNvSpPr>
            <a:spLocks noGrp="1" noChangeAspect="1"/>
          </p:cNvSpPr>
          <p:nvPr>
            <p:ph type="body" sz="quarter" idx="16" hasCustomPrompt="1"/>
          </p:nvPr>
        </p:nvSpPr>
        <p:spPr>
          <a:xfrm>
            <a:off x="3163824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GB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MMM</a:t>
            </a:r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F19DE03C-9C3C-ED9E-7938-68DC59591962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5596128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GB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MMM</a:t>
            </a:r>
          </a:p>
        </p:txBody>
      </p:sp>
      <p:sp>
        <p:nvSpPr>
          <p:cNvPr id="23" name="Text Placeholder 14">
            <a:extLst>
              <a:ext uri="{FF2B5EF4-FFF2-40B4-BE49-F238E27FC236}">
                <a16:creationId xmlns:a16="http://schemas.microsoft.com/office/drawing/2014/main" id="{D15E2928-BFA0-AA75-6EC4-69EFDD615540}"/>
              </a:ext>
            </a:extLst>
          </p:cNvPr>
          <p:cNvSpPr>
            <a:spLocks noGrp="1" noChangeAspect="1"/>
          </p:cNvSpPr>
          <p:nvPr>
            <p:ph type="body" sz="quarter" idx="18" hasCustomPrompt="1"/>
          </p:nvPr>
        </p:nvSpPr>
        <p:spPr>
          <a:xfrm>
            <a:off x="8028432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GB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MMM</a:t>
            </a:r>
          </a:p>
        </p:txBody>
      </p:sp>
      <p:sp>
        <p:nvSpPr>
          <p:cNvPr id="25" name="Text Placeholder 14">
            <a:extLst>
              <a:ext uri="{FF2B5EF4-FFF2-40B4-BE49-F238E27FC236}">
                <a16:creationId xmlns:a16="http://schemas.microsoft.com/office/drawing/2014/main" id="{B1000C26-BF38-857C-8EB7-C84E4425628C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10460736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GB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MMM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7A3AFB34-A509-98A0-B6AB-3BC35F16DDD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4688" y="4041648"/>
            <a:ext cx="182270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4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B4CAD471-FB12-ACCA-9D4A-E01322DC61A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918704" y="4041648"/>
            <a:ext cx="182270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4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B7FF2DDC-689F-CE60-97C8-8575DBB2C06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0369296" y="4041648"/>
            <a:ext cx="156362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4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6" name="Footer Placeholder 35">
            <a:extLst>
              <a:ext uri="{FF2B5EF4-FFF2-40B4-BE49-F238E27FC236}">
                <a16:creationId xmlns:a16="http://schemas.microsoft.com/office/drawing/2014/main" id="{A2666B74-0A69-6162-5AD3-4561A8EE5514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78FC7A6E-EB75-1109-AB97-8091F2C9FF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4" name="Slide Number Placeholder 9">
            <a:extLst>
              <a:ext uri="{FF2B5EF4-FFF2-40B4-BE49-F238E27FC236}">
                <a16:creationId xmlns:a16="http://schemas.microsoft.com/office/drawing/2014/main" id="{3882992B-56C1-1B1D-6308-47369A0DF03F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>
          <a:xfrm>
            <a:off x="1651903" y="809244"/>
            <a:ext cx="941832" cy="621792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9024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9F44A91D-CC57-69D8-3CC1-3538FCB6BB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7662" b="48541"/>
          <a:stretch>
            <a:fillRect/>
          </a:stretch>
        </p:blipFill>
        <p:spPr>
          <a:xfrm flipV="1">
            <a:off x="10376194" y="1"/>
            <a:ext cx="1815806" cy="3829511"/>
          </a:xfrm>
          <a:custGeom>
            <a:avLst/>
            <a:gdLst>
              <a:gd name="connsiteX0" fmla="*/ 0 w 1815806"/>
              <a:gd name="connsiteY0" fmla="*/ 3829511 h 3829511"/>
              <a:gd name="connsiteX1" fmla="*/ 1815806 w 1815806"/>
              <a:gd name="connsiteY1" fmla="*/ 3829511 h 3829511"/>
              <a:gd name="connsiteX2" fmla="*/ 1815806 w 1815806"/>
              <a:gd name="connsiteY2" fmla="*/ 0 h 3829511"/>
              <a:gd name="connsiteX3" fmla="*/ 0 w 1815806"/>
              <a:gd name="connsiteY3" fmla="*/ 0 h 382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15806" h="3829511">
                <a:moveTo>
                  <a:pt x="0" y="3829511"/>
                </a:moveTo>
                <a:lnTo>
                  <a:pt x="1815806" y="3829511"/>
                </a:lnTo>
                <a:lnTo>
                  <a:pt x="1815806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5AB0AC87-A4CD-F667-74B2-52047C1E6FB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85638" b="45150"/>
          <a:stretch>
            <a:fillRect/>
          </a:stretch>
        </p:blipFill>
        <p:spPr>
          <a:xfrm flipV="1">
            <a:off x="10887888" y="1"/>
            <a:ext cx="1304112" cy="3289795"/>
          </a:xfrm>
          <a:custGeom>
            <a:avLst/>
            <a:gdLst>
              <a:gd name="connsiteX0" fmla="*/ 0 w 1304112"/>
              <a:gd name="connsiteY0" fmla="*/ 3289795 h 3289795"/>
              <a:gd name="connsiteX1" fmla="*/ 1304112 w 1304112"/>
              <a:gd name="connsiteY1" fmla="*/ 3289795 h 3289795"/>
              <a:gd name="connsiteX2" fmla="*/ 1304112 w 1304112"/>
              <a:gd name="connsiteY2" fmla="*/ 0 h 3289795"/>
              <a:gd name="connsiteX3" fmla="*/ 0 w 1304112"/>
              <a:gd name="connsiteY3" fmla="*/ 0 h 3289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4112" h="3289795">
                <a:moveTo>
                  <a:pt x="0" y="3289795"/>
                </a:moveTo>
                <a:lnTo>
                  <a:pt x="1304112" y="3289795"/>
                </a:lnTo>
                <a:lnTo>
                  <a:pt x="1304112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BEF48E5-0EF0-3977-79C2-820662F06DA9}"/>
              </a:ext>
            </a:extLst>
          </p:cNvPr>
          <p:cNvSpPr/>
          <p:nvPr userDrawn="1"/>
        </p:nvSpPr>
        <p:spPr>
          <a:xfrm>
            <a:off x="2589592" y="723899"/>
            <a:ext cx="8870656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6AAF462-6D82-EBE1-069E-7DBC32F1CC5D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8" name="Freeform 55">
            <a:extLst>
              <a:ext uri="{FF2B5EF4-FFF2-40B4-BE49-F238E27FC236}">
                <a16:creationId xmlns:a16="http://schemas.microsoft.com/office/drawing/2014/main" id="{5DF0CA69-CF45-9850-4F85-B4C3BF2141B4}"/>
              </a:ext>
            </a:extLst>
          </p:cNvPr>
          <p:cNvSpPr/>
          <p:nvPr userDrawn="1"/>
        </p:nvSpPr>
        <p:spPr>
          <a:xfrm>
            <a:off x="-7736" y="6082871"/>
            <a:ext cx="12199737" cy="493110"/>
          </a:xfrm>
          <a:custGeom>
            <a:avLst/>
            <a:gdLst>
              <a:gd name="connsiteX0" fmla="*/ 25897 w 12199737"/>
              <a:gd name="connsiteY0" fmla="*/ 0 h 493110"/>
              <a:gd name="connsiteX1" fmla="*/ 12199737 w 12199737"/>
              <a:gd name="connsiteY1" fmla="*/ 0 h 493110"/>
              <a:gd name="connsiteX2" fmla="*/ 12199737 w 12199737"/>
              <a:gd name="connsiteY2" fmla="*/ 493110 h 493110"/>
              <a:gd name="connsiteX3" fmla="*/ 25897 w 12199737"/>
              <a:gd name="connsiteY3" fmla="*/ 493109 h 493110"/>
              <a:gd name="connsiteX4" fmla="*/ 0 w 12199737"/>
              <a:gd name="connsiteY4" fmla="*/ 490499 h 493110"/>
              <a:gd name="connsiteX5" fmla="*/ 0 w 12199737"/>
              <a:gd name="connsiteY5" fmla="*/ 2611 h 493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9737" h="493110">
                <a:moveTo>
                  <a:pt x="25897" y="0"/>
                </a:moveTo>
                <a:lnTo>
                  <a:pt x="12199737" y="0"/>
                </a:lnTo>
                <a:lnTo>
                  <a:pt x="12199737" y="493110"/>
                </a:lnTo>
                <a:lnTo>
                  <a:pt x="25897" y="493109"/>
                </a:lnTo>
                <a:lnTo>
                  <a:pt x="0" y="490499"/>
                </a:lnTo>
                <a:lnTo>
                  <a:pt x="0" y="261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FE865D6-FFF0-8547-C225-4EA40D12981C}"/>
              </a:ext>
            </a:extLst>
          </p:cNvPr>
          <p:cNvSpPr/>
          <p:nvPr userDrawn="1"/>
        </p:nvSpPr>
        <p:spPr>
          <a:xfrm>
            <a:off x="10745496" y="2712720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C43A4F4-14CD-C1BC-076B-D3EC524E9072}"/>
              </a:ext>
            </a:extLst>
          </p:cNvPr>
          <p:cNvSpPr/>
          <p:nvPr userDrawn="1"/>
        </p:nvSpPr>
        <p:spPr>
          <a:xfrm>
            <a:off x="11336726" y="2288311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59C9BF2-FA96-FBA2-CC60-3024E983F26F}"/>
              </a:ext>
            </a:extLst>
          </p:cNvPr>
          <p:cNvSpPr/>
          <p:nvPr userDrawn="1"/>
        </p:nvSpPr>
        <p:spPr>
          <a:xfrm>
            <a:off x="825032" y="6142636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11A54-748F-71FD-8701-AE68B04A5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72768" y="2148840"/>
            <a:ext cx="3566160" cy="649224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08F8E6-CFD8-798A-9C2F-F6AC42544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8448" y="2788920"/>
            <a:ext cx="4352544" cy="2002536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n-GB" sz="1400"/>
            </a:lvl1pPr>
            <a:lvl2pPr>
              <a:lnSpc>
                <a:spcPct val="150000"/>
              </a:lnSpc>
              <a:spcBef>
                <a:spcPts val="0"/>
              </a:spcBef>
              <a:defRPr lang="en-GB" sz="1200"/>
            </a:lvl2pPr>
            <a:lvl3pPr>
              <a:lnSpc>
                <a:spcPct val="150000"/>
              </a:lnSpc>
              <a:spcBef>
                <a:spcPts val="0"/>
              </a:spcBef>
              <a:defRPr lang="en-GB" sz="1100"/>
            </a:lvl3pPr>
            <a:lvl4pPr>
              <a:lnSpc>
                <a:spcPct val="150000"/>
              </a:lnSpc>
              <a:spcBef>
                <a:spcPts val="0"/>
              </a:spcBef>
              <a:defRPr lang="en-GB" sz="1050"/>
            </a:lvl4pPr>
            <a:lvl5pPr>
              <a:lnSpc>
                <a:spcPct val="150000"/>
              </a:lnSpc>
              <a:spcBef>
                <a:spcPts val="0"/>
              </a:spcBef>
              <a:defRPr lang="en-GB" sz="105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F5B42-8E52-2B78-7C88-39A811D7A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35040" y="2148840"/>
            <a:ext cx="3566160" cy="649224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0AB633-C7A8-E90B-901E-7E3FCE2D5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60720" y="2788920"/>
            <a:ext cx="4352544" cy="2002536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n-GB" sz="1400"/>
            </a:lvl1pPr>
            <a:lvl2pPr>
              <a:lnSpc>
                <a:spcPct val="150000"/>
              </a:lnSpc>
              <a:spcBef>
                <a:spcPts val="0"/>
              </a:spcBef>
              <a:defRPr lang="en-GB" sz="1200"/>
            </a:lvl2pPr>
            <a:lvl3pPr>
              <a:lnSpc>
                <a:spcPct val="150000"/>
              </a:lnSpc>
              <a:spcBef>
                <a:spcPts val="0"/>
              </a:spcBef>
              <a:defRPr lang="en-GB" sz="1100"/>
            </a:lvl3pPr>
            <a:lvl4pPr>
              <a:lnSpc>
                <a:spcPct val="150000"/>
              </a:lnSpc>
              <a:spcBef>
                <a:spcPts val="0"/>
              </a:spcBef>
              <a:defRPr lang="en-GB" sz="1050"/>
            </a:lvl4pPr>
            <a:lvl5pPr>
              <a:lnSpc>
                <a:spcPct val="150000"/>
              </a:lnSpc>
              <a:spcBef>
                <a:spcPts val="0"/>
              </a:spcBef>
              <a:defRPr lang="en-GB" sz="105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B569F4F-40C0-2BAE-2F80-0B6BF70B4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F38E5EFA-258F-AF45-F3FE-029FC10676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D44511B0-E2E3-43E3-E867-BD59B58CA92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9FE5CA81-EC6E-7E1A-302A-32C7DC50B8A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2812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BEF48E5-0EF0-3977-79C2-820662F06DA9}"/>
              </a:ext>
            </a:extLst>
          </p:cNvPr>
          <p:cNvSpPr/>
          <p:nvPr userDrawn="1"/>
        </p:nvSpPr>
        <p:spPr>
          <a:xfrm>
            <a:off x="2589592" y="723899"/>
            <a:ext cx="8870656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6AAF462-6D82-EBE1-069E-7DBC32F1CC5D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11A54-748F-71FD-8701-AE68B04A5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72768" y="2148840"/>
            <a:ext cx="3218688" cy="365760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08F8E6-CFD8-798A-9C2F-F6AC42544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8448" y="2788920"/>
            <a:ext cx="3163824" cy="3291840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n-GB" sz="1400"/>
            </a:lvl1pPr>
            <a:lvl2pPr>
              <a:lnSpc>
                <a:spcPct val="150000"/>
              </a:lnSpc>
              <a:spcBef>
                <a:spcPts val="0"/>
              </a:spcBef>
              <a:defRPr lang="en-GB" sz="1200"/>
            </a:lvl2pPr>
            <a:lvl3pPr>
              <a:lnSpc>
                <a:spcPct val="150000"/>
              </a:lnSpc>
              <a:spcBef>
                <a:spcPts val="0"/>
              </a:spcBef>
              <a:defRPr lang="en-GB" sz="1100"/>
            </a:lvl3pPr>
            <a:lvl4pPr>
              <a:lnSpc>
                <a:spcPct val="150000"/>
              </a:lnSpc>
              <a:spcBef>
                <a:spcPts val="0"/>
              </a:spcBef>
              <a:defRPr lang="en-GB" sz="1050"/>
            </a:lvl4pPr>
            <a:lvl5pPr>
              <a:lnSpc>
                <a:spcPct val="150000"/>
              </a:lnSpc>
              <a:spcBef>
                <a:spcPts val="0"/>
              </a:spcBef>
              <a:defRPr lang="en-GB" sz="105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F5B42-8E52-2B78-7C88-39A811D7A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349240" y="2148840"/>
            <a:ext cx="3218688" cy="365760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0AB633-C7A8-E90B-901E-7E3FCE2D5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74920" y="2788920"/>
            <a:ext cx="3163824" cy="3291840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n-GB" sz="1400"/>
            </a:lvl1pPr>
            <a:lvl2pPr>
              <a:lnSpc>
                <a:spcPct val="150000"/>
              </a:lnSpc>
              <a:spcBef>
                <a:spcPts val="0"/>
              </a:spcBef>
              <a:defRPr lang="en-GB" sz="1200"/>
            </a:lvl2pPr>
            <a:lvl3pPr>
              <a:lnSpc>
                <a:spcPct val="150000"/>
              </a:lnSpc>
              <a:spcBef>
                <a:spcPts val="0"/>
              </a:spcBef>
              <a:defRPr lang="en-GB" sz="1100"/>
            </a:lvl3pPr>
            <a:lvl4pPr>
              <a:lnSpc>
                <a:spcPct val="150000"/>
              </a:lnSpc>
              <a:spcBef>
                <a:spcPts val="0"/>
              </a:spcBef>
              <a:defRPr lang="en-GB" sz="1050"/>
            </a:lvl4pPr>
            <a:lvl5pPr>
              <a:lnSpc>
                <a:spcPct val="150000"/>
              </a:lnSpc>
              <a:spcBef>
                <a:spcPts val="0"/>
              </a:spcBef>
              <a:defRPr lang="en-GB" sz="105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B569F4F-40C0-2BAE-2F80-0B6BF70B4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F38E5EFA-258F-AF45-F3FE-029FC10676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D44511B0-E2E3-43E3-E867-BD59B58CA92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9FE5CA81-EC6E-7E1A-302A-32C7DC50B8A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E38DCAB8-FF04-8225-502A-9415422E45E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4165" t="86663"/>
          <a:stretch/>
        </p:blipFill>
        <p:spPr>
          <a:xfrm flipH="1" flipV="1">
            <a:off x="7732664" y="5943369"/>
            <a:ext cx="4459335" cy="914630"/>
          </a:xfrm>
          <a:custGeom>
            <a:avLst/>
            <a:gdLst>
              <a:gd name="connsiteX0" fmla="*/ 0 w 4459335"/>
              <a:gd name="connsiteY0" fmla="*/ 0 h 1543022"/>
              <a:gd name="connsiteX1" fmla="*/ 4459335 w 4459335"/>
              <a:gd name="connsiteY1" fmla="*/ 0 h 1543022"/>
              <a:gd name="connsiteX2" fmla="*/ 4459335 w 4459335"/>
              <a:gd name="connsiteY2" fmla="*/ 1543022 h 1543022"/>
              <a:gd name="connsiteX3" fmla="*/ 0 w 4459335"/>
              <a:gd name="connsiteY3" fmla="*/ 1543022 h 1543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335" h="1543022">
                <a:moveTo>
                  <a:pt x="0" y="0"/>
                </a:moveTo>
                <a:lnTo>
                  <a:pt x="4459335" y="0"/>
                </a:lnTo>
                <a:lnTo>
                  <a:pt x="4459335" y="1543022"/>
                </a:lnTo>
                <a:lnTo>
                  <a:pt x="0" y="1543022"/>
                </a:lnTo>
                <a:close/>
              </a:path>
            </a:pathLst>
          </a:cu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D37B56B1-1773-120E-5DF7-ADC768615C86}"/>
              </a:ext>
            </a:extLst>
          </p:cNvPr>
          <p:cNvSpPr/>
          <p:nvPr userDrawn="1"/>
        </p:nvSpPr>
        <p:spPr>
          <a:xfrm>
            <a:off x="10012200" y="5977940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BA05B6D8-31AC-001B-57B4-132C0A9BED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51392" y="2148840"/>
            <a:ext cx="3218688" cy="365760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56DC4DB0-B5C2-72F4-A891-0281DDB80FCB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567928" y="2788920"/>
            <a:ext cx="3163824" cy="3291840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n-GB" sz="1400"/>
            </a:lvl1pPr>
            <a:lvl2pPr>
              <a:lnSpc>
                <a:spcPct val="150000"/>
              </a:lnSpc>
              <a:spcBef>
                <a:spcPts val="0"/>
              </a:spcBef>
              <a:defRPr lang="en-GB" sz="1200"/>
            </a:lvl2pPr>
            <a:lvl3pPr>
              <a:lnSpc>
                <a:spcPct val="150000"/>
              </a:lnSpc>
              <a:spcBef>
                <a:spcPts val="0"/>
              </a:spcBef>
              <a:defRPr lang="en-GB" sz="1100"/>
            </a:lvl3pPr>
            <a:lvl4pPr>
              <a:lnSpc>
                <a:spcPct val="150000"/>
              </a:lnSpc>
              <a:spcBef>
                <a:spcPts val="0"/>
              </a:spcBef>
              <a:defRPr lang="en-GB" sz="1050"/>
            </a:lvl4pPr>
            <a:lvl5pPr>
              <a:lnSpc>
                <a:spcPct val="150000"/>
              </a:lnSpc>
              <a:spcBef>
                <a:spcPts val="0"/>
              </a:spcBef>
              <a:defRPr lang="en-GB" sz="105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356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raphic 22">
            <a:extLst>
              <a:ext uri="{FF2B5EF4-FFF2-40B4-BE49-F238E27FC236}">
                <a16:creationId xmlns:a16="http://schemas.microsoft.com/office/drawing/2014/main" id="{8508C9A2-89A3-8585-F561-54AF27E76C2E}"/>
              </a:ext>
            </a:extLst>
          </p:cNvPr>
          <p:cNvSpPr/>
          <p:nvPr/>
        </p:nvSpPr>
        <p:spPr>
          <a:xfrm>
            <a:off x="8963354" y="3545840"/>
            <a:ext cx="2556181" cy="2641600"/>
          </a:xfrm>
          <a:custGeom>
            <a:avLst/>
            <a:gdLst>
              <a:gd name="connsiteX0" fmla="*/ 11417928 w 11417635"/>
              <a:gd name="connsiteY0" fmla="*/ 16489276 h 17685280"/>
              <a:gd name="connsiteX1" fmla="*/ 10219543 w 11417635"/>
              <a:gd name="connsiteY1" fmla="*/ 17687536 h 17685280"/>
              <a:gd name="connsiteX2" fmla="*/ 1198684 w 11417635"/>
              <a:gd name="connsiteY2" fmla="*/ 17687536 h 17685280"/>
              <a:gd name="connsiteX3" fmla="*/ 293 w 11417635"/>
              <a:gd name="connsiteY3" fmla="*/ 16489276 h 17685280"/>
              <a:gd name="connsiteX4" fmla="*/ 293 w 11417635"/>
              <a:gd name="connsiteY4" fmla="*/ 1200514 h 17685280"/>
              <a:gd name="connsiteX5" fmla="*/ 1198684 w 11417635"/>
              <a:gd name="connsiteY5" fmla="*/ 2255 h 17685280"/>
              <a:gd name="connsiteX6" fmla="*/ 10219543 w 11417635"/>
              <a:gd name="connsiteY6" fmla="*/ 2255 h 17685280"/>
              <a:gd name="connsiteX7" fmla="*/ 11417928 w 11417635"/>
              <a:gd name="connsiteY7" fmla="*/ 1200514 h 17685280"/>
              <a:gd name="connsiteX0" fmla="*/ 11417635 w 11417635"/>
              <a:gd name="connsiteY0" fmla="*/ 16501248 h 17699508"/>
              <a:gd name="connsiteX1" fmla="*/ 10219250 w 11417635"/>
              <a:gd name="connsiteY1" fmla="*/ 17699508 h 17699508"/>
              <a:gd name="connsiteX2" fmla="*/ 1198391 w 11417635"/>
              <a:gd name="connsiteY2" fmla="*/ 17699508 h 17699508"/>
              <a:gd name="connsiteX3" fmla="*/ 0 w 11417635"/>
              <a:gd name="connsiteY3" fmla="*/ 16501248 h 17699508"/>
              <a:gd name="connsiteX4" fmla="*/ 0 w 11417635"/>
              <a:gd name="connsiteY4" fmla="*/ 1212486 h 17699508"/>
              <a:gd name="connsiteX5" fmla="*/ 1198391 w 11417635"/>
              <a:gd name="connsiteY5" fmla="*/ 14227 h 17699508"/>
              <a:gd name="connsiteX6" fmla="*/ 3548686 w 11417635"/>
              <a:gd name="connsiteY6" fmla="*/ 0 h 17699508"/>
              <a:gd name="connsiteX7" fmla="*/ 10219250 w 11417635"/>
              <a:gd name="connsiteY7" fmla="*/ 14227 h 17699508"/>
              <a:gd name="connsiteX8" fmla="*/ 11417635 w 11417635"/>
              <a:gd name="connsiteY8" fmla="*/ 1212486 h 17699508"/>
              <a:gd name="connsiteX9" fmla="*/ 11417635 w 11417635"/>
              <a:gd name="connsiteY9" fmla="*/ 16501248 h 17699508"/>
              <a:gd name="connsiteX0" fmla="*/ 11417635 w 11509075"/>
              <a:gd name="connsiteY0" fmla="*/ 1212486 h 17699508"/>
              <a:gd name="connsiteX1" fmla="*/ 11417635 w 11509075"/>
              <a:gd name="connsiteY1" fmla="*/ 16501248 h 17699508"/>
              <a:gd name="connsiteX2" fmla="*/ 10219250 w 11509075"/>
              <a:gd name="connsiteY2" fmla="*/ 17699508 h 17699508"/>
              <a:gd name="connsiteX3" fmla="*/ 1198391 w 11509075"/>
              <a:gd name="connsiteY3" fmla="*/ 17699508 h 17699508"/>
              <a:gd name="connsiteX4" fmla="*/ 0 w 11509075"/>
              <a:gd name="connsiteY4" fmla="*/ 16501248 h 17699508"/>
              <a:gd name="connsiteX5" fmla="*/ 0 w 11509075"/>
              <a:gd name="connsiteY5" fmla="*/ 1212486 h 17699508"/>
              <a:gd name="connsiteX6" fmla="*/ 1198391 w 11509075"/>
              <a:gd name="connsiteY6" fmla="*/ 14227 h 17699508"/>
              <a:gd name="connsiteX7" fmla="*/ 3548686 w 11509075"/>
              <a:gd name="connsiteY7" fmla="*/ 0 h 17699508"/>
              <a:gd name="connsiteX8" fmla="*/ 10219250 w 11509075"/>
              <a:gd name="connsiteY8" fmla="*/ 14227 h 17699508"/>
              <a:gd name="connsiteX9" fmla="*/ 11509075 w 11509075"/>
              <a:gd name="connsiteY9" fmla="*/ 1303926 h 17699508"/>
              <a:gd name="connsiteX0" fmla="*/ 11417635 w 11417635"/>
              <a:gd name="connsiteY0" fmla="*/ 1212486 h 17699508"/>
              <a:gd name="connsiteX1" fmla="*/ 11417635 w 11417635"/>
              <a:gd name="connsiteY1" fmla="*/ 16501248 h 17699508"/>
              <a:gd name="connsiteX2" fmla="*/ 10219250 w 11417635"/>
              <a:gd name="connsiteY2" fmla="*/ 17699508 h 17699508"/>
              <a:gd name="connsiteX3" fmla="*/ 1198391 w 11417635"/>
              <a:gd name="connsiteY3" fmla="*/ 17699508 h 17699508"/>
              <a:gd name="connsiteX4" fmla="*/ 0 w 11417635"/>
              <a:gd name="connsiteY4" fmla="*/ 16501248 h 17699508"/>
              <a:gd name="connsiteX5" fmla="*/ 0 w 11417635"/>
              <a:gd name="connsiteY5" fmla="*/ 1212486 h 17699508"/>
              <a:gd name="connsiteX6" fmla="*/ 1198391 w 11417635"/>
              <a:gd name="connsiteY6" fmla="*/ 14227 h 17699508"/>
              <a:gd name="connsiteX7" fmla="*/ 3548686 w 11417635"/>
              <a:gd name="connsiteY7" fmla="*/ 0 h 17699508"/>
              <a:gd name="connsiteX8" fmla="*/ 10219250 w 11417635"/>
              <a:gd name="connsiteY8" fmla="*/ 14227 h 17699508"/>
              <a:gd name="connsiteX0" fmla="*/ 11417635 w 11417635"/>
              <a:gd name="connsiteY0" fmla="*/ 1212486 h 17699508"/>
              <a:gd name="connsiteX1" fmla="*/ 11417635 w 11417635"/>
              <a:gd name="connsiteY1" fmla="*/ 16501248 h 17699508"/>
              <a:gd name="connsiteX2" fmla="*/ 10219250 w 11417635"/>
              <a:gd name="connsiteY2" fmla="*/ 17699508 h 17699508"/>
              <a:gd name="connsiteX3" fmla="*/ 1198391 w 11417635"/>
              <a:gd name="connsiteY3" fmla="*/ 17699508 h 17699508"/>
              <a:gd name="connsiteX4" fmla="*/ 0 w 11417635"/>
              <a:gd name="connsiteY4" fmla="*/ 16501248 h 17699508"/>
              <a:gd name="connsiteX5" fmla="*/ 0 w 11417635"/>
              <a:gd name="connsiteY5" fmla="*/ 1212486 h 17699508"/>
              <a:gd name="connsiteX6" fmla="*/ 1198391 w 11417635"/>
              <a:gd name="connsiteY6" fmla="*/ 14227 h 17699508"/>
              <a:gd name="connsiteX7" fmla="*/ 3548686 w 11417635"/>
              <a:gd name="connsiteY7" fmla="*/ 0 h 17699508"/>
              <a:gd name="connsiteX0" fmla="*/ 11417635 w 11417635"/>
              <a:gd name="connsiteY0" fmla="*/ 16501248 h 17699508"/>
              <a:gd name="connsiteX1" fmla="*/ 10219250 w 11417635"/>
              <a:gd name="connsiteY1" fmla="*/ 17699508 h 17699508"/>
              <a:gd name="connsiteX2" fmla="*/ 1198391 w 11417635"/>
              <a:gd name="connsiteY2" fmla="*/ 17699508 h 17699508"/>
              <a:gd name="connsiteX3" fmla="*/ 0 w 11417635"/>
              <a:gd name="connsiteY3" fmla="*/ 16501248 h 17699508"/>
              <a:gd name="connsiteX4" fmla="*/ 0 w 11417635"/>
              <a:gd name="connsiteY4" fmla="*/ 1212486 h 17699508"/>
              <a:gd name="connsiteX5" fmla="*/ 1198391 w 11417635"/>
              <a:gd name="connsiteY5" fmla="*/ 14227 h 17699508"/>
              <a:gd name="connsiteX6" fmla="*/ 3548686 w 11417635"/>
              <a:gd name="connsiteY6" fmla="*/ 0 h 17699508"/>
              <a:gd name="connsiteX0" fmla="*/ 11419870 w 11419870"/>
              <a:gd name="connsiteY0" fmla="*/ 16501248 h 17699508"/>
              <a:gd name="connsiteX1" fmla="*/ 10221485 w 11419870"/>
              <a:gd name="connsiteY1" fmla="*/ 17699508 h 17699508"/>
              <a:gd name="connsiteX2" fmla="*/ 1200626 w 11419870"/>
              <a:gd name="connsiteY2" fmla="*/ 17699508 h 17699508"/>
              <a:gd name="connsiteX3" fmla="*/ 2235 w 11419870"/>
              <a:gd name="connsiteY3" fmla="*/ 16501248 h 17699508"/>
              <a:gd name="connsiteX4" fmla="*/ 0 w 11419870"/>
              <a:gd name="connsiteY4" fmla="*/ 3002280 h 17699508"/>
              <a:gd name="connsiteX5" fmla="*/ 2235 w 11419870"/>
              <a:gd name="connsiteY5" fmla="*/ 1212486 h 17699508"/>
              <a:gd name="connsiteX6" fmla="*/ 1200626 w 11419870"/>
              <a:gd name="connsiteY6" fmla="*/ 14227 h 17699508"/>
              <a:gd name="connsiteX7" fmla="*/ 3550921 w 11419870"/>
              <a:gd name="connsiteY7" fmla="*/ 0 h 17699508"/>
              <a:gd name="connsiteX0" fmla="*/ 11419870 w 11419870"/>
              <a:gd name="connsiteY0" fmla="*/ 16501248 h 17699508"/>
              <a:gd name="connsiteX1" fmla="*/ 10221485 w 11419870"/>
              <a:gd name="connsiteY1" fmla="*/ 17699508 h 17699508"/>
              <a:gd name="connsiteX2" fmla="*/ 1200626 w 11419870"/>
              <a:gd name="connsiteY2" fmla="*/ 17699508 h 17699508"/>
              <a:gd name="connsiteX3" fmla="*/ 2235 w 11419870"/>
              <a:gd name="connsiteY3" fmla="*/ 16501248 h 17699508"/>
              <a:gd name="connsiteX4" fmla="*/ 0 w 11419870"/>
              <a:gd name="connsiteY4" fmla="*/ 3947160 h 17699508"/>
              <a:gd name="connsiteX5" fmla="*/ 0 w 11419870"/>
              <a:gd name="connsiteY5" fmla="*/ 3002280 h 17699508"/>
              <a:gd name="connsiteX6" fmla="*/ 2235 w 11419870"/>
              <a:gd name="connsiteY6" fmla="*/ 1212486 h 17699508"/>
              <a:gd name="connsiteX7" fmla="*/ 1200626 w 11419870"/>
              <a:gd name="connsiteY7" fmla="*/ 14227 h 17699508"/>
              <a:gd name="connsiteX8" fmla="*/ 3550921 w 11419870"/>
              <a:gd name="connsiteY8" fmla="*/ 0 h 17699508"/>
              <a:gd name="connsiteX0" fmla="*/ 10221485 w 10221485"/>
              <a:gd name="connsiteY0" fmla="*/ 17699508 h 17699508"/>
              <a:gd name="connsiteX1" fmla="*/ 1200626 w 10221485"/>
              <a:gd name="connsiteY1" fmla="*/ 17699508 h 17699508"/>
              <a:gd name="connsiteX2" fmla="*/ 2235 w 10221485"/>
              <a:gd name="connsiteY2" fmla="*/ 16501248 h 17699508"/>
              <a:gd name="connsiteX3" fmla="*/ 0 w 10221485"/>
              <a:gd name="connsiteY3" fmla="*/ 3947160 h 17699508"/>
              <a:gd name="connsiteX4" fmla="*/ 0 w 10221485"/>
              <a:gd name="connsiteY4" fmla="*/ 3002280 h 17699508"/>
              <a:gd name="connsiteX5" fmla="*/ 2235 w 10221485"/>
              <a:gd name="connsiteY5" fmla="*/ 1212486 h 17699508"/>
              <a:gd name="connsiteX6" fmla="*/ 1200626 w 10221485"/>
              <a:gd name="connsiteY6" fmla="*/ 14227 h 17699508"/>
              <a:gd name="connsiteX7" fmla="*/ 3550921 w 10221485"/>
              <a:gd name="connsiteY7" fmla="*/ 0 h 17699508"/>
              <a:gd name="connsiteX0" fmla="*/ 1200626 w 3550921"/>
              <a:gd name="connsiteY0" fmla="*/ 17699508 h 17699508"/>
              <a:gd name="connsiteX1" fmla="*/ 2235 w 3550921"/>
              <a:gd name="connsiteY1" fmla="*/ 16501248 h 17699508"/>
              <a:gd name="connsiteX2" fmla="*/ 0 w 3550921"/>
              <a:gd name="connsiteY2" fmla="*/ 3947160 h 17699508"/>
              <a:gd name="connsiteX3" fmla="*/ 0 w 3550921"/>
              <a:gd name="connsiteY3" fmla="*/ 3002280 h 17699508"/>
              <a:gd name="connsiteX4" fmla="*/ 2235 w 3550921"/>
              <a:gd name="connsiteY4" fmla="*/ 1212486 h 17699508"/>
              <a:gd name="connsiteX5" fmla="*/ 1200626 w 3550921"/>
              <a:gd name="connsiteY5" fmla="*/ 14227 h 17699508"/>
              <a:gd name="connsiteX6" fmla="*/ 3550921 w 3550921"/>
              <a:gd name="connsiteY6" fmla="*/ 0 h 17699508"/>
              <a:gd name="connsiteX0" fmla="*/ 2235 w 3550921"/>
              <a:gd name="connsiteY0" fmla="*/ 16501248 h 16501248"/>
              <a:gd name="connsiteX1" fmla="*/ 0 w 3550921"/>
              <a:gd name="connsiteY1" fmla="*/ 3947160 h 16501248"/>
              <a:gd name="connsiteX2" fmla="*/ 0 w 3550921"/>
              <a:gd name="connsiteY2" fmla="*/ 3002280 h 16501248"/>
              <a:gd name="connsiteX3" fmla="*/ 2235 w 3550921"/>
              <a:gd name="connsiteY3" fmla="*/ 1212486 h 16501248"/>
              <a:gd name="connsiteX4" fmla="*/ 1200626 w 3550921"/>
              <a:gd name="connsiteY4" fmla="*/ 14227 h 16501248"/>
              <a:gd name="connsiteX5" fmla="*/ 3550921 w 3550921"/>
              <a:gd name="connsiteY5" fmla="*/ 0 h 16501248"/>
              <a:gd name="connsiteX0" fmla="*/ 0 w 3550921"/>
              <a:gd name="connsiteY0" fmla="*/ 3947160 h 3947160"/>
              <a:gd name="connsiteX1" fmla="*/ 0 w 3550921"/>
              <a:gd name="connsiteY1" fmla="*/ 3002280 h 3947160"/>
              <a:gd name="connsiteX2" fmla="*/ 2235 w 3550921"/>
              <a:gd name="connsiteY2" fmla="*/ 1212486 h 3947160"/>
              <a:gd name="connsiteX3" fmla="*/ 1200626 w 3550921"/>
              <a:gd name="connsiteY3" fmla="*/ 14227 h 3947160"/>
              <a:gd name="connsiteX4" fmla="*/ 3550921 w 3550921"/>
              <a:gd name="connsiteY4" fmla="*/ 0 h 3947160"/>
              <a:gd name="connsiteX0" fmla="*/ 0 w 3550921"/>
              <a:gd name="connsiteY0" fmla="*/ 3002280 h 3002280"/>
              <a:gd name="connsiteX1" fmla="*/ 2235 w 3550921"/>
              <a:gd name="connsiteY1" fmla="*/ 1212486 h 3002280"/>
              <a:gd name="connsiteX2" fmla="*/ 1200626 w 3550921"/>
              <a:gd name="connsiteY2" fmla="*/ 14227 h 3002280"/>
              <a:gd name="connsiteX3" fmla="*/ 3550921 w 3550921"/>
              <a:gd name="connsiteY3" fmla="*/ 0 h 3002280"/>
              <a:gd name="connsiteX0" fmla="*/ 2845 w 3548686"/>
              <a:gd name="connsiteY0" fmla="*/ 2799080 h 2799080"/>
              <a:gd name="connsiteX1" fmla="*/ 0 w 3548686"/>
              <a:gd name="connsiteY1" fmla="*/ 1212486 h 2799080"/>
              <a:gd name="connsiteX2" fmla="*/ 1198391 w 3548686"/>
              <a:gd name="connsiteY2" fmla="*/ 14227 h 2799080"/>
              <a:gd name="connsiteX3" fmla="*/ 3548686 w 3548686"/>
              <a:gd name="connsiteY3" fmla="*/ 0 h 2799080"/>
              <a:gd name="connsiteX0" fmla="*/ 2845 w 3548686"/>
              <a:gd name="connsiteY0" fmla="*/ 2707640 h 2707640"/>
              <a:gd name="connsiteX1" fmla="*/ 0 w 3548686"/>
              <a:gd name="connsiteY1" fmla="*/ 1212486 h 2707640"/>
              <a:gd name="connsiteX2" fmla="*/ 1198391 w 3548686"/>
              <a:gd name="connsiteY2" fmla="*/ 14227 h 2707640"/>
              <a:gd name="connsiteX3" fmla="*/ 3548686 w 3548686"/>
              <a:gd name="connsiteY3" fmla="*/ 0 h 2707640"/>
              <a:gd name="connsiteX0" fmla="*/ 2845 w 3548686"/>
              <a:gd name="connsiteY0" fmla="*/ 2667000 h 2667000"/>
              <a:gd name="connsiteX1" fmla="*/ 0 w 3548686"/>
              <a:gd name="connsiteY1" fmla="*/ 1212486 h 2667000"/>
              <a:gd name="connsiteX2" fmla="*/ 1198391 w 3548686"/>
              <a:gd name="connsiteY2" fmla="*/ 14227 h 2667000"/>
              <a:gd name="connsiteX3" fmla="*/ 3548686 w 3548686"/>
              <a:gd name="connsiteY3" fmla="*/ 0 h 2667000"/>
              <a:gd name="connsiteX0" fmla="*/ 2845 w 3548686"/>
              <a:gd name="connsiteY0" fmla="*/ 2651760 h 2651760"/>
              <a:gd name="connsiteX1" fmla="*/ 0 w 3548686"/>
              <a:gd name="connsiteY1" fmla="*/ 1212486 h 2651760"/>
              <a:gd name="connsiteX2" fmla="*/ 1198391 w 3548686"/>
              <a:gd name="connsiteY2" fmla="*/ 14227 h 2651760"/>
              <a:gd name="connsiteX3" fmla="*/ 3548686 w 3548686"/>
              <a:gd name="connsiteY3" fmla="*/ 0 h 2651760"/>
              <a:gd name="connsiteX0" fmla="*/ 2845 w 3020366"/>
              <a:gd name="connsiteY0" fmla="*/ 2651760 h 2651760"/>
              <a:gd name="connsiteX1" fmla="*/ 0 w 3020366"/>
              <a:gd name="connsiteY1" fmla="*/ 1212486 h 2651760"/>
              <a:gd name="connsiteX2" fmla="*/ 1198391 w 3020366"/>
              <a:gd name="connsiteY2" fmla="*/ 14227 h 2651760"/>
              <a:gd name="connsiteX3" fmla="*/ 3020366 w 3020366"/>
              <a:gd name="connsiteY3" fmla="*/ 0 h 2651760"/>
              <a:gd name="connsiteX0" fmla="*/ 2845 w 2883206"/>
              <a:gd name="connsiteY0" fmla="*/ 2651760 h 2651760"/>
              <a:gd name="connsiteX1" fmla="*/ 0 w 2883206"/>
              <a:gd name="connsiteY1" fmla="*/ 1212486 h 2651760"/>
              <a:gd name="connsiteX2" fmla="*/ 1198391 w 2883206"/>
              <a:gd name="connsiteY2" fmla="*/ 14227 h 2651760"/>
              <a:gd name="connsiteX3" fmla="*/ 2883206 w 2883206"/>
              <a:gd name="connsiteY3" fmla="*/ 0 h 2651760"/>
              <a:gd name="connsiteX0" fmla="*/ 2845 w 2796846"/>
              <a:gd name="connsiteY0" fmla="*/ 2651760 h 2651760"/>
              <a:gd name="connsiteX1" fmla="*/ 0 w 2796846"/>
              <a:gd name="connsiteY1" fmla="*/ 1212486 h 2651760"/>
              <a:gd name="connsiteX2" fmla="*/ 1198391 w 2796846"/>
              <a:gd name="connsiteY2" fmla="*/ 14227 h 2651760"/>
              <a:gd name="connsiteX3" fmla="*/ 2796846 w 2796846"/>
              <a:gd name="connsiteY3" fmla="*/ 0 h 2651760"/>
              <a:gd name="connsiteX0" fmla="*/ 2845 w 2735886"/>
              <a:gd name="connsiteY0" fmla="*/ 2656840 h 2656840"/>
              <a:gd name="connsiteX1" fmla="*/ 0 w 2735886"/>
              <a:gd name="connsiteY1" fmla="*/ 1217566 h 2656840"/>
              <a:gd name="connsiteX2" fmla="*/ 1198391 w 2735886"/>
              <a:gd name="connsiteY2" fmla="*/ 19307 h 2656840"/>
              <a:gd name="connsiteX3" fmla="*/ 2735886 w 2735886"/>
              <a:gd name="connsiteY3" fmla="*/ 0 h 2656840"/>
              <a:gd name="connsiteX0" fmla="*/ 2845 w 2674926"/>
              <a:gd name="connsiteY0" fmla="*/ 2651760 h 2651760"/>
              <a:gd name="connsiteX1" fmla="*/ 0 w 2674926"/>
              <a:gd name="connsiteY1" fmla="*/ 1212486 h 2651760"/>
              <a:gd name="connsiteX2" fmla="*/ 1198391 w 2674926"/>
              <a:gd name="connsiteY2" fmla="*/ 14227 h 2651760"/>
              <a:gd name="connsiteX3" fmla="*/ 2674926 w 2674926"/>
              <a:gd name="connsiteY3" fmla="*/ 0 h 2651760"/>
              <a:gd name="connsiteX0" fmla="*/ 2845 w 2674926"/>
              <a:gd name="connsiteY0" fmla="*/ 2651760 h 2651760"/>
              <a:gd name="connsiteX1" fmla="*/ 0 w 2674926"/>
              <a:gd name="connsiteY1" fmla="*/ 1212486 h 2651760"/>
              <a:gd name="connsiteX2" fmla="*/ 1198391 w 2674926"/>
              <a:gd name="connsiteY2" fmla="*/ 14227 h 2651760"/>
              <a:gd name="connsiteX3" fmla="*/ 2674926 w 2674926"/>
              <a:gd name="connsiteY3" fmla="*/ 0 h 2651760"/>
              <a:gd name="connsiteX0" fmla="*/ 2845 w 2644446"/>
              <a:gd name="connsiteY0" fmla="*/ 2651760 h 2651760"/>
              <a:gd name="connsiteX1" fmla="*/ 0 w 2644446"/>
              <a:gd name="connsiteY1" fmla="*/ 1212486 h 2651760"/>
              <a:gd name="connsiteX2" fmla="*/ 1198391 w 2644446"/>
              <a:gd name="connsiteY2" fmla="*/ 14227 h 2651760"/>
              <a:gd name="connsiteX3" fmla="*/ 2644446 w 2644446"/>
              <a:gd name="connsiteY3" fmla="*/ 0 h 2651760"/>
              <a:gd name="connsiteX0" fmla="*/ 2845 w 2608886"/>
              <a:gd name="connsiteY0" fmla="*/ 2651760 h 2651760"/>
              <a:gd name="connsiteX1" fmla="*/ 0 w 2608886"/>
              <a:gd name="connsiteY1" fmla="*/ 1212486 h 2651760"/>
              <a:gd name="connsiteX2" fmla="*/ 1198391 w 2608886"/>
              <a:gd name="connsiteY2" fmla="*/ 14227 h 2651760"/>
              <a:gd name="connsiteX3" fmla="*/ 2608886 w 2608886"/>
              <a:gd name="connsiteY3" fmla="*/ 0 h 2651760"/>
              <a:gd name="connsiteX0" fmla="*/ 2845 w 2598726"/>
              <a:gd name="connsiteY0" fmla="*/ 2646680 h 2646680"/>
              <a:gd name="connsiteX1" fmla="*/ 0 w 2598726"/>
              <a:gd name="connsiteY1" fmla="*/ 1207406 h 2646680"/>
              <a:gd name="connsiteX2" fmla="*/ 1198391 w 2598726"/>
              <a:gd name="connsiteY2" fmla="*/ 9147 h 2646680"/>
              <a:gd name="connsiteX3" fmla="*/ 2598726 w 2598726"/>
              <a:gd name="connsiteY3" fmla="*/ 0 h 2646680"/>
              <a:gd name="connsiteX0" fmla="*/ 2845 w 2558086"/>
              <a:gd name="connsiteY0" fmla="*/ 2641600 h 2641600"/>
              <a:gd name="connsiteX1" fmla="*/ 0 w 2558086"/>
              <a:gd name="connsiteY1" fmla="*/ 1202326 h 2641600"/>
              <a:gd name="connsiteX2" fmla="*/ 1198391 w 2558086"/>
              <a:gd name="connsiteY2" fmla="*/ 4067 h 2641600"/>
              <a:gd name="connsiteX3" fmla="*/ 2558086 w 2558086"/>
              <a:gd name="connsiteY3" fmla="*/ 0 h 2641600"/>
              <a:gd name="connsiteX0" fmla="*/ 2845 w 2556181"/>
              <a:gd name="connsiteY0" fmla="*/ 2641600 h 2641600"/>
              <a:gd name="connsiteX1" fmla="*/ 0 w 2556181"/>
              <a:gd name="connsiteY1" fmla="*/ 1202326 h 2641600"/>
              <a:gd name="connsiteX2" fmla="*/ 1198391 w 2556181"/>
              <a:gd name="connsiteY2" fmla="*/ 4067 h 2641600"/>
              <a:gd name="connsiteX3" fmla="*/ 2556181 w 2556181"/>
              <a:gd name="connsiteY3" fmla="*/ 0 h 26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6181" h="2641600">
                <a:moveTo>
                  <a:pt x="2845" y="2641600"/>
                </a:moveTo>
                <a:cubicBezTo>
                  <a:pt x="1897" y="2112735"/>
                  <a:pt x="948" y="1731191"/>
                  <a:pt x="0" y="1202326"/>
                </a:cubicBezTo>
                <a:cubicBezTo>
                  <a:pt x="0" y="540519"/>
                  <a:pt x="536541" y="4067"/>
                  <a:pt x="1198391" y="4067"/>
                </a:cubicBezTo>
                <a:lnTo>
                  <a:pt x="2556181" y="0"/>
                </a:lnTo>
              </a:path>
            </a:pathLst>
          </a:custGeom>
          <a:noFill/>
          <a:ln w="1356897" cap="sq">
            <a:solidFill>
              <a:schemeClr val="accent4">
                <a:alpha val="89000"/>
              </a:schemeClr>
            </a:solidFill>
            <a:prstDash val="solid"/>
            <a:round/>
          </a:ln>
        </p:spPr>
        <p:txBody>
          <a:bodyPr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2121408"/>
            <a:ext cx="6510528" cy="3578352"/>
          </a:xfrm>
        </p:spPr>
        <p:txBody>
          <a:bodyPr rtlCol="0"/>
          <a:lstStyle>
            <a:lvl1pPr marL="0" indent="0">
              <a:buNone/>
              <a:defRPr lang="en-GB" sz="1800"/>
            </a:lvl1pPr>
            <a:lvl2pPr marL="283464">
              <a:defRPr lang="en-GB" sz="1800"/>
            </a:lvl2pPr>
            <a:lvl3pPr marL="566928">
              <a:defRPr lang="en-GB" sz="1600"/>
            </a:lvl3pPr>
            <a:lvl4pPr marL="758952">
              <a:defRPr lang="en-GB" sz="1400"/>
            </a:lvl4pPr>
            <a:lvl5pPr marL="1042416">
              <a:defRPr lang="en-GB" sz="140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E3602100-4B1B-08F9-3FE3-A39515512D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45" name="Graphic 24">
            <a:extLst>
              <a:ext uri="{FF2B5EF4-FFF2-40B4-BE49-F238E27FC236}">
                <a16:creationId xmlns:a16="http://schemas.microsoft.com/office/drawing/2014/main" id="{3A387C14-96A1-A53F-B0C4-8C320C0E434B}"/>
              </a:ext>
            </a:extLst>
          </p:cNvPr>
          <p:cNvSpPr/>
          <p:nvPr/>
        </p:nvSpPr>
        <p:spPr>
          <a:xfrm>
            <a:off x="8928734" y="3558489"/>
            <a:ext cx="3162299" cy="3196641"/>
          </a:xfrm>
          <a:custGeom>
            <a:avLst/>
            <a:gdLst>
              <a:gd name="connsiteX0" fmla="*/ -3730 w 9166847"/>
              <a:gd name="connsiteY0" fmla="*/ 5764965 h 5765688"/>
              <a:gd name="connsiteX1" fmla="*/ -3730 w 9166847"/>
              <a:gd name="connsiteY1" fmla="*/ 1152444 h 5765688"/>
              <a:gd name="connsiteX2" fmla="*/ 1189314 w 9166847"/>
              <a:gd name="connsiteY2" fmla="*/ -724 h 5765688"/>
              <a:gd name="connsiteX3" fmla="*/ 9163118 w 9166847"/>
              <a:gd name="connsiteY3" fmla="*/ 36857 h 5765688"/>
              <a:gd name="connsiteX0" fmla="*/ 0 w 9166848"/>
              <a:gd name="connsiteY0" fmla="*/ 5765689 h 5765689"/>
              <a:gd name="connsiteX1" fmla="*/ 0 w 9166848"/>
              <a:gd name="connsiteY1" fmla="*/ 1153168 h 5765689"/>
              <a:gd name="connsiteX2" fmla="*/ 1193044 w 9166848"/>
              <a:gd name="connsiteY2" fmla="*/ 0 h 5765689"/>
              <a:gd name="connsiteX3" fmla="*/ 2736923 w 9166848"/>
              <a:gd name="connsiteY3" fmla="*/ 1574 h 5765689"/>
              <a:gd name="connsiteX4" fmla="*/ 9166848 w 9166848"/>
              <a:gd name="connsiteY4" fmla="*/ 37581 h 5765689"/>
              <a:gd name="connsiteX0" fmla="*/ 0 w 9166848"/>
              <a:gd name="connsiteY0" fmla="*/ 5765689 h 5765689"/>
              <a:gd name="connsiteX1" fmla="*/ 0 w 9166848"/>
              <a:gd name="connsiteY1" fmla="*/ 1153168 h 5765689"/>
              <a:gd name="connsiteX2" fmla="*/ 1193044 w 9166848"/>
              <a:gd name="connsiteY2" fmla="*/ 0 h 5765689"/>
              <a:gd name="connsiteX3" fmla="*/ 2736923 w 9166848"/>
              <a:gd name="connsiteY3" fmla="*/ 1574 h 5765689"/>
              <a:gd name="connsiteX4" fmla="*/ 3169739 w 9166848"/>
              <a:gd name="connsiteY4" fmla="*/ 7671 h 5765689"/>
              <a:gd name="connsiteX5" fmla="*/ 9166848 w 9166848"/>
              <a:gd name="connsiteY5" fmla="*/ 37581 h 5765689"/>
              <a:gd name="connsiteX0" fmla="*/ 0 w 3169739"/>
              <a:gd name="connsiteY0" fmla="*/ 5765689 h 5765689"/>
              <a:gd name="connsiteX1" fmla="*/ 0 w 3169739"/>
              <a:gd name="connsiteY1" fmla="*/ 1153168 h 5765689"/>
              <a:gd name="connsiteX2" fmla="*/ 1193044 w 3169739"/>
              <a:gd name="connsiteY2" fmla="*/ 0 h 5765689"/>
              <a:gd name="connsiteX3" fmla="*/ 2736923 w 3169739"/>
              <a:gd name="connsiteY3" fmla="*/ 1574 h 5765689"/>
              <a:gd name="connsiteX4" fmla="*/ 3169739 w 3169739"/>
              <a:gd name="connsiteY4" fmla="*/ 7671 h 5765689"/>
              <a:gd name="connsiteX0" fmla="*/ 0 w 3160214"/>
              <a:gd name="connsiteY0" fmla="*/ 5765689 h 5765689"/>
              <a:gd name="connsiteX1" fmla="*/ 0 w 3160214"/>
              <a:gd name="connsiteY1" fmla="*/ 1153168 h 5765689"/>
              <a:gd name="connsiteX2" fmla="*/ 1193044 w 3160214"/>
              <a:gd name="connsiteY2" fmla="*/ 0 h 5765689"/>
              <a:gd name="connsiteX3" fmla="*/ 2736923 w 3160214"/>
              <a:gd name="connsiteY3" fmla="*/ 1574 h 5765689"/>
              <a:gd name="connsiteX4" fmla="*/ 3160214 w 3160214"/>
              <a:gd name="connsiteY4" fmla="*/ 7671 h 5765689"/>
              <a:gd name="connsiteX0" fmla="*/ 2085 w 3162299"/>
              <a:gd name="connsiteY0" fmla="*/ 5765689 h 5765689"/>
              <a:gd name="connsiteX1" fmla="*/ 0 w 3162299"/>
              <a:gd name="connsiteY1" fmla="*/ 3173781 h 5765689"/>
              <a:gd name="connsiteX2" fmla="*/ 2085 w 3162299"/>
              <a:gd name="connsiteY2" fmla="*/ 1153168 h 5765689"/>
              <a:gd name="connsiteX3" fmla="*/ 1195129 w 3162299"/>
              <a:gd name="connsiteY3" fmla="*/ 0 h 5765689"/>
              <a:gd name="connsiteX4" fmla="*/ 2739008 w 3162299"/>
              <a:gd name="connsiteY4" fmla="*/ 1574 h 5765689"/>
              <a:gd name="connsiteX5" fmla="*/ 3162299 w 3162299"/>
              <a:gd name="connsiteY5" fmla="*/ 7671 h 5765689"/>
              <a:gd name="connsiteX0" fmla="*/ 0 w 3162299"/>
              <a:gd name="connsiteY0" fmla="*/ 3173781 h 3173781"/>
              <a:gd name="connsiteX1" fmla="*/ 2085 w 3162299"/>
              <a:gd name="connsiteY1" fmla="*/ 1153168 h 3173781"/>
              <a:gd name="connsiteX2" fmla="*/ 1195129 w 3162299"/>
              <a:gd name="connsiteY2" fmla="*/ 0 h 3173781"/>
              <a:gd name="connsiteX3" fmla="*/ 2739008 w 3162299"/>
              <a:gd name="connsiteY3" fmla="*/ 1574 h 3173781"/>
              <a:gd name="connsiteX4" fmla="*/ 3162299 w 3162299"/>
              <a:gd name="connsiteY4" fmla="*/ 7671 h 3173781"/>
              <a:gd name="connsiteX0" fmla="*/ 0 w 3162299"/>
              <a:gd name="connsiteY0" fmla="*/ 3196641 h 3196641"/>
              <a:gd name="connsiteX1" fmla="*/ 2085 w 3162299"/>
              <a:gd name="connsiteY1" fmla="*/ 1153168 h 3196641"/>
              <a:gd name="connsiteX2" fmla="*/ 1195129 w 3162299"/>
              <a:gd name="connsiteY2" fmla="*/ 0 h 3196641"/>
              <a:gd name="connsiteX3" fmla="*/ 2739008 w 3162299"/>
              <a:gd name="connsiteY3" fmla="*/ 1574 h 3196641"/>
              <a:gd name="connsiteX4" fmla="*/ 3162299 w 3162299"/>
              <a:gd name="connsiteY4" fmla="*/ 7671 h 3196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2299" h="3196641">
                <a:moveTo>
                  <a:pt x="0" y="3196641"/>
                </a:moveTo>
                <a:lnTo>
                  <a:pt x="2085" y="1153168"/>
                </a:lnTo>
                <a:cubicBezTo>
                  <a:pt x="2085" y="516291"/>
                  <a:pt x="536218" y="0"/>
                  <a:pt x="1195129" y="0"/>
                </a:cubicBezTo>
                <a:lnTo>
                  <a:pt x="2739008" y="1574"/>
                </a:lnTo>
                <a:lnTo>
                  <a:pt x="3162299" y="7671"/>
                </a:lnTo>
              </a:path>
            </a:pathLst>
          </a:custGeom>
          <a:noFill/>
          <a:ln w="225588" cap="sq">
            <a:solidFill>
              <a:srgbClr val="FDF9E2"/>
            </a:solidFill>
            <a:prstDash val="solid"/>
            <a:miter/>
          </a:ln>
        </p:spPr>
        <p:txBody>
          <a:bodyPr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9E9B68F-058D-E637-2550-5DA70E3D0D41}"/>
              </a:ext>
            </a:extLst>
          </p:cNvPr>
          <p:cNvSpPr/>
          <p:nvPr userDrawn="1"/>
        </p:nvSpPr>
        <p:spPr>
          <a:xfrm>
            <a:off x="10310340" y="2011478"/>
            <a:ext cx="1628275" cy="1628275"/>
          </a:xfrm>
          <a:prstGeom prst="ellipse">
            <a:avLst/>
          </a:prstGeom>
          <a:solidFill>
            <a:schemeClr val="accent6">
              <a:alpha val="9304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pic>
        <p:nvPicPr>
          <p:cNvPr id="34" name="Graphic 33">
            <a:extLst>
              <a:ext uri="{FF2B5EF4-FFF2-40B4-BE49-F238E27FC236}">
                <a16:creationId xmlns:a16="http://schemas.microsoft.com/office/drawing/2014/main" id="{6188A037-6B9F-861E-36A7-10311D6127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0972" r="31496"/>
          <a:stretch>
            <a:fillRect/>
          </a:stretch>
        </p:blipFill>
        <p:spPr>
          <a:xfrm>
            <a:off x="12700" y="6051321"/>
            <a:ext cx="12192000" cy="528377"/>
          </a:xfrm>
          <a:custGeom>
            <a:avLst/>
            <a:gdLst>
              <a:gd name="connsiteX0" fmla="*/ 0 w 6858000"/>
              <a:gd name="connsiteY0" fmla="*/ 400156 h 400156"/>
              <a:gd name="connsiteX1" fmla="*/ 0 w 6858000"/>
              <a:gd name="connsiteY1" fmla="*/ 0 h 400156"/>
              <a:gd name="connsiteX2" fmla="*/ 6858000 w 6858000"/>
              <a:gd name="connsiteY2" fmla="*/ 0 h 400156"/>
              <a:gd name="connsiteX3" fmla="*/ 6858000 w 6858000"/>
              <a:gd name="connsiteY3" fmla="*/ 400156 h 400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8000" h="400156">
                <a:moveTo>
                  <a:pt x="0" y="400156"/>
                </a:moveTo>
                <a:lnTo>
                  <a:pt x="0" y="0"/>
                </a:lnTo>
                <a:lnTo>
                  <a:pt x="6858000" y="0"/>
                </a:lnTo>
                <a:lnTo>
                  <a:pt x="6858000" y="400156"/>
                </a:lnTo>
                <a:close/>
              </a:path>
            </a:pathLst>
          </a:custGeom>
        </p:spPr>
      </p:pic>
      <p:sp>
        <p:nvSpPr>
          <p:cNvPr id="36" name="Oval 35">
            <a:extLst>
              <a:ext uri="{FF2B5EF4-FFF2-40B4-BE49-F238E27FC236}">
                <a16:creationId xmlns:a16="http://schemas.microsoft.com/office/drawing/2014/main" id="{1C9183AD-9166-27E4-F8C4-4AAE1C7F0BB9}"/>
              </a:ext>
            </a:extLst>
          </p:cNvPr>
          <p:cNvSpPr/>
          <p:nvPr userDrawn="1"/>
        </p:nvSpPr>
        <p:spPr>
          <a:xfrm>
            <a:off x="9130046" y="6134101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FED6151-9FDE-FB42-89FC-0347B6A3276D}"/>
              </a:ext>
            </a:extLst>
          </p:cNvPr>
          <p:cNvSpPr/>
          <p:nvPr userDrawn="1"/>
        </p:nvSpPr>
        <p:spPr>
          <a:xfrm>
            <a:off x="8385329" y="6134101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46" name="Footer Placeholder 45">
            <a:extLst>
              <a:ext uri="{FF2B5EF4-FFF2-40B4-BE49-F238E27FC236}">
                <a16:creationId xmlns:a16="http://schemas.microsoft.com/office/drawing/2014/main" id="{41E6D8BC-2E14-B95F-1E2F-30FF6EE3AEB3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7" name="Slide Number Placeholder 46">
            <a:extLst>
              <a:ext uri="{FF2B5EF4-FFF2-40B4-BE49-F238E27FC236}">
                <a16:creationId xmlns:a16="http://schemas.microsoft.com/office/drawing/2014/main" id="{89B6F428-7A93-4AA9-C12A-2A93DFEAF0B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0811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raphic 43">
            <a:extLst>
              <a:ext uri="{FF2B5EF4-FFF2-40B4-BE49-F238E27FC236}">
                <a16:creationId xmlns:a16="http://schemas.microsoft.com/office/drawing/2014/main" id="{94240F9C-F2B6-6263-0817-7E0809D9DF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85327"/>
          <a:stretch>
            <a:fillRect/>
          </a:stretch>
        </p:blipFill>
        <p:spPr>
          <a:xfrm rot="16200000">
            <a:off x="8348893" y="2856018"/>
            <a:ext cx="6718341" cy="1006304"/>
          </a:xfrm>
          <a:custGeom>
            <a:avLst/>
            <a:gdLst>
              <a:gd name="connsiteX0" fmla="*/ 0 w 6718341"/>
              <a:gd name="connsiteY0" fmla="*/ 0 h 1006304"/>
              <a:gd name="connsiteX1" fmla="*/ 6718341 w 6718341"/>
              <a:gd name="connsiteY1" fmla="*/ 0 h 1006304"/>
              <a:gd name="connsiteX2" fmla="*/ 6718341 w 6718341"/>
              <a:gd name="connsiteY2" fmla="*/ 1006304 h 1006304"/>
              <a:gd name="connsiteX3" fmla="*/ 0 w 6718341"/>
              <a:gd name="connsiteY3" fmla="*/ 1006304 h 1006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8341" h="1006304">
                <a:moveTo>
                  <a:pt x="0" y="0"/>
                </a:moveTo>
                <a:lnTo>
                  <a:pt x="6718341" y="0"/>
                </a:lnTo>
                <a:lnTo>
                  <a:pt x="6718341" y="1006304"/>
                </a:lnTo>
                <a:lnTo>
                  <a:pt x="0" y="1006304"/>
                </a:lnTo>
                <a:close/>
              </a:path>
            </a:pathLst>
          </a:custGeom>
        </p:spPr>
      </p:pic>
      <p:sp>
        <p:nvSpPr>
          <p:cNvPr id="50" name="Oval 49">
            <a:extLst>
              <a:ext uri="{FF2B5EF4-FFF2-40B4-BE49-F238E27FC236}">
                <a16:creationId xmlns:a16="http://schemas.microsoft.com/office/drawing/2014/main" id="{024F3BA7-5767-DA19-90B2-79087CCD234A}"/>
              </a:ext>
            </a:extLst>
          </p:cNvPr>
          <p:cNvSpPr/>
          <p:nvPr userDrawn="1"/>
        </p:nvSpPr>
        <p:spPr>
          <a:xfrm>
            <a:off x="11280648" y="1079982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5941C3B-69D9-2131-DE98-77882C6B492E}"/>
              </a:ext>
            </a:extLst>
          </p:cNvPr>
          <p:cNvSpPr/>
          <p:nvPr userDrawn="1"/>
        </p:nvSpPr>
        <p:spPr>
          <a:xfrm>
            <a:off x="9885091" y="4608699"/>
            <a:ext cx="1628275" cy="1628275"/>
          </a:xfrm>
          <a:prstGeom prst="ellipse">
            <a:avLst/>
          </a:prstGeom>
          <a:solidFill>
            <a:schemeClr val="accent3">
              <a:alpha val="9304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pic>
        <p:nvPicPr>
          <p:cNvPr id="72" name="Graphic 71">
            <a:extLst>
              <a:ext uri="{FF2B5EF4-FFF2-40B4-BE49-F238E27FC236}">
                <a16:creationId xmlns:a16="http://schemas.microsoft.com/office/drawing/2014/main" id="{F2C371ED-FE8B-10E6-6B09-AB1AF954AA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44820" t="41526" b="3152"/>
          <a:stretch/>
        </p:blipFill>
        <p:spPr>
          <a:xfrm>
            <a:off x="-63921" y="5642"/>
            <a:ext cx="3769859" cy="6852356"/>
          </a:xfrm>
          <a:custGeom>
            <a:avLst/>
            <a:gdLst>
              <a:gd name="connsiteX0" fmla="*/ 0 w 3769859"/>
              <a:gd name="connsiteY0" fmla="*/ 0 h 6852356"/>
              <a:gd name="connsiteX1" fmla="*/ 3769859 w 3769859"/>
              <a:gd name="connsiteY1" fmla="*/ 0 h 6852356"/>
              <a:gd name="connsiteX2" fmla="*/ 3769859 w 3769859"/>
              <a:gd name="connsiteY2" fmla="*/ 6852356 h 6852356"/>
              <a:gd name="connsiteX3" fmla="*/ 0 w 3769859"/>
              <a:gd name="connsiteY3" fmla="*/ 6852356 h 6852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69859" h="6852356">
                <a:moveTo>
                  <a:pt x="0" y="0"/>
                </a:moveTo>
                <a:lnTo>
                  <a:pt x="3769859" y="0"/>
                </a:lnTo>
                <a:lnTo>
                  <a:pt x="3769859" y="6852356"/>
                </a:lnTo>
                <a:lnTo>
                  <a:pt x="0" y="6852356"/>
                </a:lnTo>
                <a:close/>
              </a:path>
            </a:pathLst>
          </a:custGeom>
        </p:spPr>
      </p:pic>
      <p:pic>
        <p:nvPicPr>
          <p:cNvPr id="57" name="Graphic 56">
            <a:extLst>
              <a:ext uri="{FF2B5EF4-FFF2-40B4-BE49-F238E27FC236}">
                <a16:creationId xmlns:a16="http://schemas.microsoft.com/office/drawing/2014/main" id="{E6DDC0DD-511A-395D-6DF6-B3EBA937EF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0633" b="65821"/>
          <a:stretch>
            <a:fillRect/>
          </a:stretch>
        </p:blipFill>
        <p:spPr>
          <a:xfrm flipV="1">
            <a:off x="5869" y="1"/>
            <a:ext cx="5332115" cy="2343995"/>
          </a:xfrm>
          <a:custGeom>
            <a:avLst/>
            <a:gdLst>
              <a:gd name="connsiteX0" fmla="*/ 0 w 5332115"/>
              <a:gd name="connsiteY0" fmla="*/ 2343995 h 2343995"/>
              <a:gd name="connsiteX1" fmla="*/ 5332115 w 5332115"/>
              <a:gd name="connsiteY1" fmla="*/ 2343995 h 2343995"/>
              <a:gd name="connsiteX2" fmla="*/ 5332115 w 5332115"/>
              <a:gd name="connsiteY2" fmla="*/ 0 h 2343995"/>
              <a:gd name="connsiteX3" fmla="*/ 0 w 5332115"/>
              <a:gd name="connsiteY3" fmla="*/ 0 h 2343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32115" h="2343995">
                <a:moveTo>
                  <a:pt x="0" y="2343995"/>
                </a:moveTo>
                <a:lnTo>
                  <a:pt x="5332115" y="2343995"/>
                </a:lnTo>
                <a:lnTo>
                  <a:pt x="5332115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A03A29F6-2DC7-B284-F21B-10BBEECC052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14165" t="77500"/>
          <a:stretch>
            <a:fillRect/>
          </a:stretch>
        </p:blipFill>
        <p:spPr>
          <a:xfrm>
            <a:off x="-16872" y="-29980"/>
            <a:ext cx="4459335" cy="1601124"/>
          </a:xfrm>
          <a:custGeom>
            <a:avLst/>
            <a:gdLst>
              <a:gd name="connsiteX0" fmla="*/ 0 w 4459335"/>
              <a:gd name="connsiteY0" fmla="*/ 0 h 1543022"/>
              <a:gd name="connsiteX1" fmla="*/ 4459335 w 4459335"/>
              <a:gd name="connsiteY1" fmla="*/ 0 h 1543022"/>
              <a:gd name="connsiteX2" fmla="*/ 4459335 w 4459335"/>
              <a:gd name="connsiteY2" fmla="*/ 1543022 h 1543022"/>
              <a:gd name="connsiteX3" fmla="*/ 0 w 4459335"/>
              <a:gd name="connsiteY3" fmla="*/ 1543022 h 1543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335" h="1543022">
                <a:moveTo>
                  <a:pt x="0" y="0"/>
                </a:moveTo>
                <a:lnTo>
                  <a:pt x="4459335" y="0"/>
                </a:lnTo>
                <a:lnTo>
                  <a:pt x="4459335" y="1543022"/>
                </a:lnTo>
                <a:lnTo>
                  <a:pt x="0" y="1543022"/>
                </a:lnTo>
                <a:close/>
              </a:path>
            </a:pathLst>
          </a:custGeom>
        </p:spPr>
      </p:pic>
      <p:sp>
        <p:nvSpPr>
          <p:cNvPr id="64" name="Oval 63">
            <a:extLst>
              <a:ext uri="{FF2B5EF4-FFF2-40B4-BE49-F238E27FC236}">
                <a16:creationId xmlns:a16="http://schemas.microsoft.com/office/drawing/2014/main" id="{5E42667F-7399-2294-D94B-CB84510A0E95}"/>
              </a:ext>
            </a:extLst>
          </p:cNvPr>
          <p:cNvSpPr/>
          <p:nvPr userDrawn="1"/>
        </p:nvSpPr>
        <p:spPr>
          <a:xfrm>
            <a:off x="3261092" y="1890018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pic>
        <p:nvPicPr>
          <p:cNvPr id="26" name="Graphic 25" hidden="1">
            <a:extLst>
              <a:ext uri="{FF2B5EF4-FFF2-40B4-BE49-F238E27FC236}">
                <a16:creationId xmlns:a16="http://schemas.microsoft.com/office/drawing/2014/main" id="{422E8005-83A8-3555-6EFB-842E78C629DF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-162"/>
          <a:stretch/>
        </p:blipFill>
        <p:spPr>
          <a:xfrm>
            <a:off x="-6187440" y="1779373"/>
            <a:ext cx="20888725" cy="4583992"/>
          </a:xfrm>
          <a:custGeom>
            <a:avLst/>
            <a:gdLst>
              <a:gd name="connsiteX0" fmla="*/ 6153662 w 20854947"/>
              <a:gd name="connsiteY0" fmla="*/ 0 h 4583992"/>
              <a:gd name="connsiteX1" fmla="*/ 20854947 w 20854947"/>
              <a:gd name="connsiteY1" fmla="*/ 0 h 4583992"/>
              <a:gd name="connsiteX2" fmla="*/ 20854947 w 20854947"/>
              <a:gd name="connsiteY2" fmla="*/ 2190264 h 4583992"/>
              <a:gd name="connsiteX3" fmla="*/ 18345663 w 20854947"/>
              <a:gd name="connsiteY3" fmla="*/ 2190264 h 4583992"/>
              <a:gd name="connsiteX4" fmla="*/ 18345663 w 20854947"/>
              <a:gd name="connsiteY4" fmla="*/ 4583992 h 4583992"/>
              <a:gd name="connsiteX5" fmla="*/ 0 w 20854947"/>
              <a:gd name="connsiteY5" fmla="*/ 4583992 h 4583992"/>
              <a:gd name="connsiteX6" fmla="*/ 0 w 20854947"/>
              <a:gd name="connsiteY6" fmla="*/ 4313374 h 4583992"/>
              <a:gd name="connsiteX7" fmla="*/ 6153662 w 20854947"/>
              <a:gd name="connsiteY7" fmla="*/ 4313374 h 4583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854947" h="4583992">
                <a:moveTo>
                  <a:pt x="6153662" y="0"/>
                </a:moveTo>
                <a:lnTo>
                  <a:pt x="20854947" y="0"/>
                </a:lnTo>
                <a:lnTo>
                  <a:pt x="20854947" y="2190264"/>
                </a:lnTo>
                <a:lnTo>
                  <a:pt x="18345663" y="2190264"/>
                </a:lnTo>
                <a:lnTo>
                  <a:pt x="18345663" y="4583992"/>
                </a:lnTo>
                <a:lnTo>
                  <a:pt x="0" y="4583992"/>
                </a:lnTo>
                <a:lnTo>
                  <a:pt x="0" y="4313374"/>
                </a:lnTo>
                <a:lnTo>
                  <a:pt x="6153662" y="4313374"/>
                </a:lnTo>
                <a:close/>
              </a:path>
            </a:pathLst>
          </a:custGeom>
        </p:spPr>
      </p:pic>
      <p:sp>
        <p:nvSpPr>
          <p:cNvPr id="73" name="Title 1">
            <a:extLst>
              <a:ext uri="{FF2B5EF4-FFF2-40B4-BE49-F238E27FC236}">
                <a16:creationId xmlns:a16="http://schemas.microsoft.com/office/drawing/2014/main" id="{11BE7A0F-8563-C84F-54DB-CF04C6DAD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5583" y="2214823"/>
            <a:ext cx="3769859" cy="1975104"/>
          </a:xfrm>
        </p:spPr>
        <p:txBody>
          <a:bodyPr rtlCol="0" anchor="b">
            <a:noAutofit/>
          </a:bodyPr>
          <a:lstStyle>
            <a:lvl1pPr>
              <a:defRPr lang="en-GB" sz="6600"/>
            </a:lvl1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54F95-4CC9-871D-2B3D-873AB0B21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96231" y="4278235"/>
            <a:ext cx="3081528" cy="1170432"/>
          </a:xfrm>
        </p:spPr>
        <p:txBody>
          <a:bodyPr rtlCol="0">
            <a:normAutofit/>
          </a:bodyPr>
          <a:lstStyle>
            <a:lvl1pPr marL="0" indent="0">
              <a:lnSpc>
                <a:spcPct val="90000"/>
              </a:lnSpc>
              <a:spcBef>
                <a:spcPts val="1000"/>
              </a:spcBef>
              <a:buNone/>
              <a:defRPr lang="en-GB" sz="1800">
                <a:solidFill>
                  <a:schemeClr val="tx1"/>
                </a:solidFill>
              </a:defRPr>
            </a:lvl1pPr>
            <a:lvl2pPr marL="457200" indent="0">
              <a:buNone/>
              <a:defRPr lang="en-GB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en-GB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276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F45380E4-4280-4D6A-412C-BEC95C8CA78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E2DEC6B-E418-F7FA-5D06-66914BE64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CDBC6FA3-472C-62C4-429A-28029D228DD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F0B4C4FF-8EF1-767D-7C77-03D625E4B32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23964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A48C42A6-E4A3-57E4-DBFE-86C89D6D36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0272D4-D364-93D2-A948-9DD478627E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DD4E5-F3CE-6199-31DD-1C03C409E0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71291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3FA20FC2-E959-7E20-4647-E505BD8BE4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56E61-4EF1-44C9-6CC9-6876765A7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057400"/>
            <a:ext cx="6172200" cy="4069080"/>
          </a:xfrm>
        </p:spPr>
        <p:txBody>
          <a:bodyPr rtlCol="0"/>
          <a:lstStyle>
            <a:lvl1pPr>
              <a:defRPr lang="en-GB" sz="3200"/>
            </a:lvl1pPr>
            <a:lvl2pPr>
              <a:defRPr lang="en-GB" sz="2800"/>
            </a:lvl2pPr>
            <a:lvl3pPr>
              <a:defRPr lang="en-GB" sz="2400"/>
            </a:lvl3pPr>
            <a:lvl4pPr>
              <a:defRPr lang="en-GB" sz="2000"/>
            </a:lvl4pPr>
            <a:lvl5pPr>
              <a:defRPr lang="en-GB" sz="2000"/>
            </a:lvl5pPr>
            <a:lvl6pPr>
              <a:defRPr lang="en-GB" sz="2000"/>
            </a:lvl6pPr>
            <a:lvl7pPr>
              <a:defRPr lang="en-GB" sz="2000"/>
            </a:lvl7pPr>
            <a:lvl8pPr>
              <a:defRPr lang="en-GB" sz="2000"/>
            </a:lvl8pPr>
            <a:lvl9pPr>
              <a:defRPr lang="en-GB" sz="2000"/>
            </a:lvl9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7802A7-DF1B-DE1B-4EA4-055C59350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069080"/>
          </a:xfrm>
        </p:spPr>
        <p:txBody>
          <a:bodyPr rtlCol="0"/>
          <a:lstStyle>
            <a:lvl1pPr marL="0" indent="0">
              <a:buNone/>
              <a:defRPr lang="en-GB" sz="1600"/>
            </a:lvl1pPr>
            <a:lvl2pPr marL="457200" indent="0">
              <a:buNone/>
              <a:defRPr lang="en-GB" sz="1400"/>
            </a:lvl2pPr>
            <a:lvl3pPr marL="914400" indent="0">
              <a:buNone/>
              <a:defRPr lang="en-GB" sz="1200"/>
            </a:lvl3pPr>
            <a:lvl4pPr marL="1371600" indent="0">
              <a:buNone/>
              <a:defRPr lang="en-GB" sz="1000"/>
            </a:lvl4pPr>
            <a:lvl5pPr marL="1828800" indent="0">
              <a:buNone/>
              <a:defRPr lang="en-GB" sz="1000"/>
            </a:lvl5pPr>
            <a:lvl6pPr marL="2286000" indent="0">
              <a:buNone/>
              <a:defRPr lang="en-GB" sz="1000"/>
            </a:lvl6pPr>
            <a:lvl7pPr marL="2743200" indent="0">
              <a:buNone/>
              <a:defRPr lang="en-GB" sz="1000"/>
            </a:lvl7pPr>
            <a:lvl8pPr marL="3200400" indent="0">
              <a:buNone/>
              <a:defRPr lang="en-GB" sz="1000"/>
            </a:lvl8pPr>
            <a:lvl9pPr marL="3657600" indent="0">
              <a:buNone/>
              <a:defRPr lang="en-GB" sz="1000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B2F4222-9F0A-A7FE-DFA4-39F2D1A27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9174264-0D17-CF28-8778-3DD02FD42C4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4FFFA002-049D-7794-5114-044DA2B571D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9912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>
            <a:extLst>
              <a:ext uri="{FF2B5EF4-FFF2-40B4-BE49-F238E27FC236}">
                <a16:creationId xmlns:a16="http://schemas.microsoft.com/office/drawing/2014/main" id="{7F9A3535-D85B-F023-B8C0-28D2FEAAD9E0}"/>
              </a:ext>
            </a:extLst>
          </p:cNvPr>
          <p:cNvGrpSpPr/>
          <p:nvPr userDrawn="1"/>
        </p:nvGrpSpPr>
        <p:grpSpPr>
          <a:xfrm>
            <a:off x="1" y="3827512"/>
            <a:ext cx="12198945" cy="3030489"/>
            <a:chOff x="1" y="3827512"/>
            <a:chExt cx="12198945" cy="3030489"/>
          </a:xfrm>
        </p:grpSpPr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C11C7D54-0954-B838-DA12-86EA86543A54}"/>
                </a:ext>
              </a:extLst>
            </p:cNvPr>
            <p:cNvSpPr/>
            <p:nvPr userDrawn="1"/>
          </p:nvSpPr>
          <p:spPr>
            <a:xfrm>
              <a:off x="11488761" y="5133340"/>
              <a:ext cx="521208" cy="1724660"/>
            </a:xfrm>
            <a:custGeom>
              <a:avLst/>
              <a:gdLst>
                <a:gd name="connsiteX0" fmla="*/ 834 w 513332"/>
                <a:gd name="connsiteY0" fmla="*/ -1393 h 1623974"/>
                <a:gd name="connsiteX1" fmla="*/ 514166 w 513332"/>
                <a:gd name="connsiteY1" fmla="*/ -1393 h 1623974"/>
                <a:gd name="connsiteX2" fmla="*/ 514166 w 513332"/>
                <a:gd name="connsiteY2" fmla="*/ 1622582 h 1623974"/>
                <a:gd name="connsiteX3" fmla="*/ 834 w 513332"/>
                <a:gd name="connsiteY3" fmla="*/ 1622582 h 1623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3332" h="1623974">
                  <a:moveTo>
                    <a:pt x="834" y="-1393"/>
                  </a:moveTo>
                  <a:lnTo>
                    <a:pt x="514166" y="-1393"/>
                  </a:lnTo>
                  <a:lnTo>
                    <a:pt x="514166" y="1622582"/>
                  </a:lnTo>
                  <a:lnTo>
                    <a:pt x="834" y="1622582"/>
                  </a:lnTo>
                  <a:close/>
                </a:path>
              </a:pathLst>
            </a:custGeom>
            <a:solidFill>
              <a:schemeClr val="accent1"/>
            </a:solidFill>
            <a:ln w="2820" cap="flat">
              <a:solidFill>
                <a:schemeClr val="accent1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GB"/>
              </a:defPPr>
            </a:lstStyle>
            <a:p>
              <a:pPr rtl="0"/>
              <a:endParaRPr lang="en-GB" dirty="0"/>
            </a:p>
          </p:txBody>
        </p:sp>
        <p:pic>
          <p:nvPicPr>
            <p:cNvPr id="55" name="Graphic 54">
              <a:extLst>
                <a:ext uri="{FF2B5EF4-FFF2-40B4-BE49-F238E27FC236}">
                  <a16:creationId xmlns:a16="http://schemas.microsoft.com/office/drawing/2014/main" id="{E49D87C6-232E-E91C-0D76-756637414E8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9291" r="42583" b="30832"/>
            <a:stretch>
              <a:fillRect/>
            </a:stretch>
          </p:blipFill>
          <p:spPr>
            <a:xfrm>
              <a:off x="1" y="3827512"/>
              <a:ext cx="12198945" cy="3030489"/>
            </a:xfrm>
            <a:custGeom>
              <a:avLst/>
              <a:gdLst>
                <a:gd name="connsiteX0" fmla="*/ 0 w 12198945"/>
                <a:gd name="connsiteY0" fmla="*/ 0 h 3030489"/>
                <a:gd name="connsiteX1" fmla="*/ 12198945 w 12198945"/>
                <a:gd name="connsiteY1" fmla="*/ 0 h 3030489"/>
                <a:gd name="connsiteX2" fmla="*/ 12198945 w 12198945"/>
                <a:gd name="connsiteY2" fmla="*/ 1369519 h 3030489"/>
                <a:gd name="connsiteX3" fmla="*/ 11240822 w 12198945"/>
                <a:gd name="connsiteY3" fmla="*/ 1369519 h 3030489"/>
                <a:gd name="connsiteX4" fmla="*/ 11240822 w 12198945"/>
                <a:gd name="connsiteY4" fmla="*/ 3030489 h 3030489"/>
                <a:gd name="connsiteX5" fmla="*/ 0 w 12198945"/>
                <a:gd name="connsiteY5" fmla="*/ 3030489 h 3030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98945" h="3030489">
                  <a:moveTo>
                    <a:pt x="0" y="0"/>
                  </a:moveTo>
                  <a:lnTo>
                    <a:pt x="12198945" y="0"/>
                  </a:lnTo>
                  <a:lnTo>
                    <a:pt x="12198945" y="1369519"/>
                  </a:lnTo>
                  <a:lnTo>
                    <a:pt x="11240822" y="1369519"/>
                  </a:lnTo>
                  <a:lnTo>
                    <a:pt x="11240822" y="3030489"/>
                  </a:lnTo>
                  <a:lnTo>
                    <a:pt x="0" y="3030489"/>
                  </a:lnTo>
                  <a:close/>
                </a:path>
              </a:pathLst>
            </a:cu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2121408"/>
            <a:ext cx="6510528" cy="3578352"/>
          </a:xfrm>
        </p:spPr>
        <p:txBody>
          <a:bodyPr rtlCol="0"/>
          <a:lstStyle>
            <a:lvl1pPr marL="0" indent="0">
              <a:buNone/>
              <a:defRPr lang="en-GB" sz="1800"/>
            </a:lvl1pPr>
            <a:lvl2pPr marL="283464">
              <a:defRPr lang="en-GB" sz="1800"/>
            </a:lvl2pPr>
            <a:lvl3pPr marL="566928">
              <a:defRPr lang="en-GB" sz="1600"/>
            </a:lvl3pPr>
            <a:lvl4pPr marL="758952">
              <a:defRPr lang="en-GB" sz="1400"/>
            </a:lvl4pPr>
            <a:lvl5pPr marL="1042416">
              <a:defRPr lang="en-GB" sz="140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E3602100-4B1B-08F9-3FE3-A39515512D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11" name="Freeform 65">
            <a:extLst>
              <a:ext uri="{FF2B5EF4-FFF2-40B4-BE49-F238E27FC236}">
                <a16:creationId xmlns:a16="http://schemas.microsoft.com/office/drawing/2014/main" id="{232AA84F-639D-A24B-BB67-2694CC069C65}"/>
              </a:ext>
            </a:extLst>
          </p:cNvPr>
          <p:cNvSpPr/>
          <p:nvPr/>
        </p:nvSpPr>
        <p:spPr>
          <a:xfrm>
            <a:off x="838989" y="5178370"/>
            <a:ext cx="2157098" cy="1679630"/>
          </a:xfrm>
          <a:custGeom>
            <a:avLst/>
            <a:gdLst>
              <a:gd name="connsiteX0" fmla="*/ 1078549 w 2157098"/>
              <a:gd name="connsiteY0" fmla="*/ 0 h 1679630"/>
              <a:gd name="connsiteX1" fmla="*/ 2157098 w 2157098"/>
              <a:gd name="connsiteY1" fmla="*/ 1078549 h 1679630"/>
              <a:gd name="connsiteX2" fmla="*/ 2072341 w 2157098"/>
              <a:gd name="connsiteY2" fmla="*/ 1498369 h 1679630"/>
              <a:gd name="connsiteX3" fmla="*/ 1973955 w 2157098"/>
              <a:gd name="connsiteY3" fmla="*/ 1679630 h 1679630"/>
              <a:gd name="connsiteX4" fmla="*/ 183143 w 2157098"/>
              <a:gd name="connsiteY4" fmla="*/ 1679630 h 1679630"/>
              <a:gd name="connsiteX5" fmla="*/ 84758 w 2157098"/>
              <a:gd name="connsiteY5" fmla="*/ 1498369 h 1679630"/>
              <a:gd name="connsiteX6" fmla="*/ 0 w 2157098"/>
              <a:gd name="connsiteY6" fmla="*/ 1078549 h 1679630"/>
              <a:gd name="connsiteX7" fmla="*/ 1078549 w 2157098"/>
              <a:gd name="connsiteY7" fmla="*/ 0 h 1679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57098" h="1679630">
                <a:moveTo>
                  <a:pt x="1078549" y="0"/>
                </a:moveTo>
                <a:cubicBezTo>
                  <a:pt x="1674215" y="0"/>
                  <a:pt x="2157098" y="482883"/>
                  <a:pt x="2157098" y="1078549"/>
                </a:cubicBezTo>
                <a:cubicBezTo>
                  <a:pt x="2157098" y="1227466"/>
                  <a:pt x="2126918" y="1369333"/>
                  <a:pt x="2072341" y="1498369"/>
                </a:cubicBezTo>
                <a:lnTo>
                  <a:pt x="1973955" y="1679630"/>
                </a:lnTo>
                <a:lnTo>
                  <a:pt x="183143" y="1679630"/>
                </a:lnTo>
                <a:lnTo>
                  <a:pt x="84758" y="1498369"/>
                </a:lnTo>
                <a:cubicBezTo>
                  <a:pt x="30180" y="1369333"/>
                  <a:pt x="0" y="1227466"/>
                  <a:pt x="0" y="1078549"/>
                </a:cubicBezTo>
                <a:cubicBezTo>
                  <a:pt x="0" y="482883"/>
                  <a:pt x="482883" y="0"/>
                  <a:pt x="1078549" y="0"/>
                </a:cubicBezTo>
                <a:close/>
              </a:path>
            </a:pathLst>
          </a:custGeom>
          <a:solidFill>
            <a:schemeClr val="accent4">
              <a:alpha val="8321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39B8E7B-82C3-F9D6-9E34-8F76C40C8539}"/>
              </a:ext>
            </a:extLst>
          </p:cNvPr>
          <p:cNvSpPr/>
          <p:nvPr/>
        </p:nvSpPr>
        <p:spPr>
          <a:xfrm>
            <a:off x="9626717" y="4990918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60" name="Footer Placeholder 59">
            <a:extLst>
              <a:ext uri="{FF2B5EF4-FFF2-40B4-BE49-F238E27FC236}">
                <a16:creationId xmlns:a16="http://schemas.microsoft.com/office/drawing/2014/main" id="{EACDB755-CEBA-6C68-443D-525463E80DA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61" name="Slide Number Placeholder 60">
            <a:extLst>
              <a:ext uri="{FF2B5EF4-FFF2-40B4-BE49-F238E27FC236}">
                <a16:creationId xmlns:a16="http://schemas.microsoft.com/office/drawing/2014/main" id="{307D0F4E-2944-C947-2B6E-0547303F256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82399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F54A2A46-C45B-ED08-EE41-CEC7D354733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A4EA03-DC7A-CC5C-0E56-20FDFBD152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0012" y="1725930"/>
            <a:ext cx="6172200" cy="4873625"/>
          </a:xfrm>
        </p:spPr>
        <p:txBody>
          <a:bodyPr rtlCol="0"/>
          <a:lstStyle>
            <a:lvl1pPr marL="0" indent="0">
              <a:buNone/>
              <a:defRPr lang="en-GB" sz="3200"/>
            </a:lvl1pPr>
            <a:lvl2pPr marL="457200" indent="0">
              <a:buNone/>
              <a:defRPr lang="en-GB" sz="2800"/>
            </a:lvl2pPr>
            <a:lvl3pPr marL="914400" indent="0">
              <a:buNone/>
              <a:defRPr lang="en-GB" sz="2400"/>
            </a:lvl3pPr>
            <a:lvl4pPr marL="1371600" indent="0">
              <a:buNone/>
              <a:defRPr lang="en-GB" sz="2000"/>
            </a:lvl4pPr>
            <a:lvl5pPr marL="1828800" indent="0">
              <a:buNone/>
              <a:defRPr lang="en-GB" sz="2000"/>
            </a:lvl5pPr>
            <a:lvl6pPr marL="2286000" indent="0">
              <a:buNone/>
              <a:defRPr lang="en-GB" sz="2000"/>
            </a:lvl6pPr>
            <a:lvl7pPr marL="2743200" indent="0">
              <a:buNone/>
              <a:defRPr lang="en-GB" sz="2000"/>
            </a:lvl7pPr>
            <a:lvl8pPr marL="3200400" indent="0">
              <a:buNone/>
              <a:defRPr lang="en-GB" sz="2000"/>
            </a:lvl8pPr>
            <a:lvl9pPr marL="3657600" indent="0">
              <a:buNone/>
              <a:defRPr lang="en-GB" sz="2000"/>
            </a:lvl9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A30CC9-5F1C-933D-A4C9-7DCE2F039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lang="en-GB" sz="1600"/>
            </a:lvl1pPr>
            <a:lvl2pPr marL="457200" indent="0">
              <a:buNone/>
              <a:defRPr lang="en-GB" sz="1400"/>
            </a:lvl2pPr>
            <a:lvl3pPr marL="914400" indent="0">
              <a:buNone/>
              <a:defRPr lang="en-GB" sz="1200"/>
            </a:lvl3pPr>
            <a:lvl4pPr marL="1371600" indent="0">
              <a:buNone/>
              <a:defRPr lang="en-GB" sz="1000"/>
            </a:lvl4pPr>
            <a:lvl5pPr marL="1828800" indent="0">
              <a:buNone/>
              <a:defRPr lang="en-GB" sz="1000"/>
            </a:lvl5pPr>
            <a:lvl6pPr marL="2286000" indent="0">
              <a:buNone/>
              <a:defRPr lang="en-GB" sz="1000"/>
            </a:lvl6pPr>
            <a:lvl7pPr marL="2743200" indent="0">
              <a:buNone/>
              <a:defRPr lang="en-GB" sz="1000"/>
            </a:lvl7pPr>
            <a:lvl8pPr marL="3200400" indent="0">
              <a:buNone/>
              <a:defRPr lang="en-GB" sz="1000"/>
            </a:lvl8pPr>
            <a:lvl9pPr marL="3657600" indent="0">
              <a:buNone/>
              <a:defRPr lang="en-GB" sz="1000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304BF9-EDC8-7868-84C1-6CCB690381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FE0970-0DB3-2D10-BEAE-54A52070A1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C668391-E0E0-74A5-F96F-B67ECAE86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28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438912"/>
            <a:ext cx="8762246" cy="1325880"/>
          </a:xfrm>
        </p:spPr>
        <p:txBody>
          <a:bodyPr rtlCol="0"/>
          <a:lstStyle>
            <a:lvl1pPr>
              <a:defRPr lang="en-GB" sz="6600"/>
            </a:lvl1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8596636-128C-4D64-E63E-16619F5CDF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1892808"/>
            <a:ext cx="8659368" cy="749808"/>
          </a:xfrm>
          <a:solidFill>
            <a:schemeClr val="accent1">
              <a:lumMod val="75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5E065C5-B7CB-9146-3A7C-A6F39CA9B2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83880" y="1792224"/>
            <a:ext cx="960120" cy="96012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00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BD0306DB-B174-37A8-719D-C89F9EE118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0" y="2891790"/>
            <a:ext cx="8659368" cy="749808"/>
          </a:xfrm>
          <a:solidFill>
            <a:schemeClr val="accent2">
              <a:lumMod val="75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D80DBC95-A30E-E3C3-6A02-0DE7F6995B6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183880" y="2784348"/>
            <a:ext cx="960120" cy="96012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00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CFF0762B-1AD3-943D-F4CC-9D5CF57405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3890772"/>
            <a:ext cx="8659368" cy="749808"/>
          </a:xfrm>
          <a:solidFill>
            <a:schemeClr val="accent4">
              <a:lumMod val="75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51060427-2619-E83D-D977-65854C7AA3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183880" y="3776472"/>
            <a:ext cx="960120" cy="96012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00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8B28E366-646A-5633-0E0C-1BB99B27FDD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0" y="4889754"/>
            <a:ext cx="8659368" cy="749808"/>
          </a:xfrm>
          <a:solidFill>
            <a:schemeClr val="tx1">
              <a:lumMod val="90000"/>
              <a:lumOff val="10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2A38A746-8D71-1D08-BD7B-347D1E59854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83880" y="4768596"/>
            <a:ext cx="960120" cy="960120"/>
          </a:xfrm>
          <a:prstGeom prst="ellipse">
            <a:avLst/>
          </a:prstGeom>
          <a:solidFill>
            <a:schemeClr val="tx2"/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00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CB500DDB-4549-EAE1-1AA8-DBD382D2B9A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0" y="5888736"/>
            <a:ext cx="8659368" cy="749808"/>
          </a:xfrm>
          <a:solidFill>
            <a:schemeClr val="accent3">
              <a:lumMod val="75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EC619F49-49DD-DF7B-37A0-6104FF3C2B3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183880" y="5760720"/>
            <a:ext cx="960120" cy="960120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3161961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 hidden="1">
            <a:extLst>
              <a:ext uri="{FF2B5EF4-FFF2-40B4-BE49-F238E27FC236}">
                <a16:creationId xmlns:a16="http://schemas.microsoft.com/office/drawing/2014/main" id="{25EA7C35-FF1A-FBFD-05A2-718EB0D16B65}"/>
              </a:ext>
            </a:extLst>
          </p:cNvPr>
          <p:cNvSpPr/>
          <p:nvPr/>
        </p:nvSpPr>
        <p:spPr>
          <a:xfrm>
            <a:off x="233681" y="2011679"/>
            <a:ext cx="3195438" cy="3286867"/>
          </a:xfrm>
          <a:custGeom>
            <a:avLst/>
            <a:gdLst>
              <a:gd name="connsiteX0" fmla="*/ 2213 w 9357201"/>
              <a:gd name="connsiteY0" fmla="*/ -650 h 3276674"/>
              <a:gd name="connsiteX1" fmla="*/ 8009370 w 9357201"/>
              <a:gd name="connsiteY1" fmla="*/ -650 h 3276674"/>
              <a:gd name="connsiteX2" fmla="*/ 9359415 w 9357201"/>
              <a:gd name="connsiteY2" fmla="*/ 1355860 h 3276674"/>
              <a:gd name="connsiteX3" fmla="*/ 9359415 w 9357201"/>
              <a:gd name="connsiteY3" fmla="*/ 3276024 h 3276674"/>
              <a:gd name="connsiteX0" fmla="*/ 0 w 9357202"/>
              <a:gd name="connsiteY0" fmla="*/ 33 h 3276707"/>
              <a:gd name="connsiteX1" fmla="*/ 5765524 w 9357202"/>
              <a:gd name="connsiteY1" fmla="*/ 0 h 3276707"/>
              <a:gd name="connsiteX2" fmla="*/ 8007157 w 9357202"/>
              <a:gd name="connsiteY2" fmla="*/ 33 h 3276707"/>
              <a:gd name="connsiteX3" fmla="*/ 9357202 w 9357202"/>
              <a:gd name="connsiteY3" fmla="*/ 1356543 h 3276707"/>
              <a:gd name="connsiteX4" fmla="*/ 9357202 w 9357202"/>
              <a:gd name="connsiteY4" fmla="*/ 3276707 h 3276707"/>
              <a:gd name="connsiteX0" fmla="*/ 0 w 3591678"/>
              <a:gd name="connsiteY0" fmla="*/ 0 h 3276707"/>
              <a:gd name="connsiteX1" fmla="*/ 2241633 w 3591678"/>
              <a:gd name="connsiteY1" fmla="*/ 33 h 3276707"/>
              <a:gd name="connsiteX2" fmla="*/ 3591678 w 3591678"/>
              <a:gd name="connsiteY2" fmla="*/ 1356543 h 3276707"/>
              <a:gd name="connsiteX3" fmla="*/ 3591678 w 3591678"/>
              <a:gd name="connsiteY3" fmla="*/ 3276707 h 3276707"/>
              <a:gd name="connsiteX0" fmla="*/ 0 w 3408798"/>
              <a:gd name="connsiteY0" fmla="*/ 0 h 3276707"/>
              <a:gd name="connsiteX1" fmla="*/ 2058753 w 3408798"/>
              <a:gd name="connsiteY1" fmla="*/ 33 h 3276707"/>
              <a:gd name="connsiteX2" fmla="*/ 3408798 w 3408798"/>
              <a:gd name="connsiteY2" fmla="*/ 1356543 h 3276707"/>
              <a:gd name="connsiteX3" fmla="*/ 3408798 w 3408798"/>
              <a:gd name="connsiteY3" fmla="*/ 3276707 h 3276707"/>
              <a:gd name="connsiteX0" fmla="*/ 0 w 3225918"/>
              <a:gd name="connsiteY0" fmla="*/ 0 h 3286867"/>
              <a:gd name="connsiteX1" fmla="*/ 1875873 w 3225918"/>
              <a:gd name="connsiteY1" fmla="*/ 10193 h 3286867"/>
              <a:gd name="connsiteX2" fmla="*/ 3225918 w 3225918"/>
              <a:gd name="connsiteY2" fmla="*/ 1366703 h 3286867"/>
              <a:gd name="connsiteX3" fmla="*/ 3225918 w 3225918"/>
              <a:gd name="connsiteY3" fmla="*/ 3286867 h 3286867"/>
              <a:gd name="connsiteX0" fmla="*/ 0 w 3195438"/>
              <a:gd name="connsiteY0" fmla="*/ 0 h 3286867"/>
              <a:gd name="connsiteX1" fmla="*/ 1845393 w 3195438"/>
              <a:gd name="connsiteY1" fmla="*/ 10193 h 3286867"/>
              <a:gd name="connsiteX2" fmla="*/ 3195438 w 3195438"/>
              <a:gd name="connsiteY2" fmla="*/ 1366703 h 3286867"/>
              <a:gd name="connsiteX3" fmla="*/ 3195438 w 3195438"/>
              <a:gd name="connsiteY3" fmla="*/ 3286867 h 3286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95438" h="3286867">
                <a:moveTo>
                  <a:pt x="0" y="0"/>
                </a:moveTo>
                <a:lnTo>
                  <a:pt x="1845393" y="10193"/>
                </a:lnTo>
                <a:cubicBezTo>
                  <a:pt x="2591000" y="10193"/>
                  <a:pt x="3195438" y="617523"/>
                  <a:pt x="3195438" y="1366703"/>
                </a:cubicBezTo>
                <a:lnTo>
                  <a:pt x="3195438" y="3286867"/>
                </a:lnTo>
              </a:path>
            </a:pathLst>
          </a:custGeom>
          <a:noFill/>
          <a:ln w="510466" cap="sq">
            <a:solidFill>
              <a:srgbClr val="00AA59"/>
            </a:solidFill>
            <a:prstDash val="solid"/>
            <a:round/>
          </a:ln>
        </p:spPr>
        <p:txBody>
          <a:bodyPr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4" name="Freeform: Shape 23" hidden="1">
            <a:extLst>
              <a:ext uri="{FF2B5EF4-FFF2-40B4-BE49-F238E27FC236}">
                <a16:creationId xmlns:a16="http://schemas.microsoft.com/office/drawing/2014/main" id="{B09E8213-E4A1-3E30-9198-8B68ABEE82B8}"/>
              </a:ext>
            </a:extLst>
          </p:cNvPr>
          <p:cNvSpPr/>
          <p:nvPr/>
        </p:nvSpPr>
        <p:spPr>
          <a:xfrm>
            <a:off x="3429117" y="4725899"/>
            <a:ext cx="8510941" cy="1366196"/>
          </a:xfrm>
          <a:custGeom>
            <a:avLst/>
            <a:gdLst>
              <a:gd name="connsiteX0" fmla="*/ 10980107 w 10977893"/>
              <a:gd name="connsiteY0" fmla="*/ -650 h 1365979"/>
              <a:gd name="connsiteX1" fmla="*/ 10980107 w 10977893"/>
              <a:gd name="connsiteY1" fmla="*/ 789104 h 1365979"/>
              <a:gd name="connsiteX2" fmla="*/ 10357989 w 10977893"/>
              <a:gd name="connsiteY2" fmla="*/ 1365329 h 1365979"/>
              <a:gd name="connsiteX3" fmla="*/ 624331 w 10977893"/>
              <a:gd name="connsiteY3" fmla="*/ 1365329 h 1365979"/>
              <a:gd name="connsiteX4" fmla="*/ 2213 w 10977893"/>
              <a:gd name="connsiteY4" fmla="*/ 789104 h 1365979"/>
              <a:gd name="connsiteX5" fmla="*/ 2213 w 10977893"/>
              <a:gd name="connsiteY5" fmla="*/ -650 h 1365979"/>
              <a:gd name="connsiteX0" fmla="*/ 10977894 w 10977894"/>
              <a:gd name="connsiteY0" fmla="*/ 0 h 1365979"/>
              <a:gd name="connsiteX1" fmla="*/ 10977894 w 10977894"/>
              <a:gd name="connsiteY1" fmla="*/ 789754 h 1365979"/>
              <a:gd name="connsiteX2" fmla="*/ 10355776 w 10977894"/>
              <a:gd name="connsiteY2" fmla="*/ 1365979 h 1365979"/>
              <a:gd name="connsiteX3" fmla="*/ 8724301 w 10977894"/>
              <a:gd name="connsiteY3" fmla="*/ 1362386 h 1365979"/>
              <a:gd name="connsiteX4" fmla="*/ 622118 w 10977894"/>
              <a:gd name="connsiteY4" fmla="*/ 1365979 h 1365979"/>
              <a:gd name="connsiteX5" fmla="*/ 0 w 10977894"/>
              <a:gd name="connsiteY5" fmla="*/ 789754 h 1365979"/>
              <a:gd name="connsiteX6" fmla="*/ 0 w 10977894"/>
              <a:gd name="connsiteY6" fmla="*/ 0 h 1365979"/>
              <a:gd name="connsiteX0" fmla="*/ 10977894 w 10977894"/>
              <a:gd name="connsiteY0" fmla="*/ 789754 h 1365979"/>
              <a:gd name="connsiteX1" fmla="*/ 10355776 w 10977894"/>
              <a:gd name="connsiteY1" fmla="*/ 1365979 h 1365979"/>
              <a:gd name="connsiteX2" fmla="*/ 8724301 w 10977894"/>
              <a:gd name="connsiteY2" fmla="*/ 1362386 h 1365979"/>
              <a:gd name="connsiteX3" fmla="*/ 622118 w 10977894"/>
              <a:gd name="connsiteY3" fmla="*/ 1365979 h 1365979"/>
              <a:gd name="connsiteX4" fmla="*/ 0 w 10977894"/>
              <a:gd name="connsiteY4" fmla="*/ 789754 h 1365979"/>
              <a:gd name="connsiteX5" fmla="*/ 0 w 10977894"/>
              <a:gd name="connsiteY5" fmla="*/ 0 h 1365979"/>
              <a:gd name="connsiteX0" fmla="*/ 10355776 w 10355776"/>
              <a:gd name="connsiteY0" fmla="*/ 1365979 h 1365979"/>
              <a:gd name="connsiteX1" fmla="*/ 8724301 w 10355776"/>
              <a:gd name="connsiteY1" fmla="*/ 1362386 h 1365979"/>
              <a:gd name="connsiteX2" fmla="*/ 622118 w 10355776"/>
              <a:gd name="connsiteY2" fmla="*/ 1365979 h 1365979"/>
              <a:gd name="connsiteX3" fmla="*/ 0 w 10355776"/>
              <a:gd name="connsiteY3" fmla="*/ 789754 h 1365979"/>
              <a:gd name="connsiteX4" fmla="*/ 0 w 10355776"/>
              <a:gd name="connsiteY4" fmla="*/ 0 h 1365979"/>
              <a:gd name="connsiteX0" fmla="*/ 8724301 w 8724301"/>
              <a:gd name="connsiteY0" fmla="*/ 1362386 h 1365979"/>
              <a:gd name="connsiteX1" fmla="*/ 622118 w 8724301"/>
              <a:gd name="connsiteY1" fmla="*/ 1365979 h 1365979"/>
              <a:gd name="connsiteX2" fmla="*/ 0 w 8724301"/>
              <a:gd name="connsiteY2" fmla="*/ 789754 h 1365979"/>
              <a:gd name="connsiteX3" fmla="*/ 0 w 8724301"/>
              <a:gd name="connsiteY3" fmla="*/ 0 h 1365979"/>
              <a:gd name="connsiteX0" fmla="*/ 8510941 w 8510941"/>
              <a:gd name="connsiteY0" fmla="*/ 1366196 h 1366196"/>
              <a:gd name="connsiteX1" fmla="*/ 622118 w 8510941"/>
              <a:gd name="connsiteY1" fmla="*/ 1365979 h 1366196"/>
              <a:gd name="connsiteX2" fmla="*/ 0 w 8510941"/>
              <a:gd name="connsiteY2" fmla="*/ 789754 h 1366196"/>
              <a:gd name="connsiteX3" fmla="*/ 0 w 8510941"/>
              <a:gd name="connsiteY3" fmla="*/ 0 h 1366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10941" h="1366196">
                <a:moveTo>
                  <a:pt x="8510941" y="1366196"/>
                </a:moveTo>
                <a:lnTo>
                  <a:pt x="622118" y="1365979"/>
                </a:lnTo>
                <a:cubicBezTo>
                  <a:pt x="278520" y="1365979"/>
                  <a:pt x="0" y="1107979"/>
                  <a:pt x="0" y="789754"/>
                </a:cubicBezTo>
                <a:lnTo>
                  <a:pt x="0" y="0"/>
                </a:lnTo>
              </a:path>
            </a:pathLst>
          </a:custGeom>
          <a:noFill/>
          <a:ln w="510466" cap="sq">
            <a:solidFill>
              <a:srgbClr val="00AA59"/>
            </a:solidFill>
            <a:prstDash val="solid"/>
            <a:round/>
          </a:ln>
        </p:spPr>
        <p:txBody>
          <a:bodyPr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A67CFF6C-EDBA-8B95-5C93-0B4BB5939B8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9507" r="12032"/>
          <a:stretch/>
        </p:blipFill>
        <p:spPr>
          <a:xfrm>
            <a:off x="0" y="1779373"/>
            <a:ext cx="12192000" cy="4583992"/>
          </a:xfrm>
          <a:custGeom>
            <a:avLst/>
            <a:gdLst>
              <a:gd name="connsiteX0" fmla="*/ 0 w 12192000"/>
              <a:gd name="connsiteY0" fmla="*/ 0 h 4583992"/>
              <a:gd name="connsiteX1" fmla="*/ 12192000 w 12192000"/>
              <a:gd name="connsiteY1" fmla="*/ 0 h 4583992"/>
              <a:gd name="connsiteX2" fmla="*/ 12192000 w 12192000"/>
              <a:gd name="connsiteY2" fmla="*/ 2190264 h 4583992"/>
              <a:gd name="connsiteX3" fmla="*/ 12187938 w 12192000"/>
              <a:gd name="connsiteY3" fmla="*/ 2190264 h 4583992"/>
              <a:gd name="connsiteX4" fmla="*/ 12187938 w 12192000"/>
              <a:gd name="connsiteY4" fmla="*/ 4583992 h 4583992"/>
              <a:gd name="connsiteX5" fmla="*/ 0 w 12192000"/>
              <a:gd name="connsiteY5" fmla="*/ 4583992 h 4583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4583992">
                <a:moveTo>
                  <a:pt x="0" y="0"/>
                </a:moveTo>
                <a:lnTo>
                  <a:pt x="12192000" y="0"/>
                </a:lnTo>
                <a:lnTo>
                  <a:pt x="12192000" y="2190264"/>
                </a:lnTo>
                <a:lnTo>
                  <a:pt x="12187938" y="2190264"/>
                </a:lnTo>
                <a:lnTo>
                  <a:pt x="12187938" y="4583992"/>
                </a:lnTo>
                <a:lnTo>
                  <a:pt x="0" y="4583992"/>
                </a:lnTo>
                <a:close/>
              </a:path>
            </a:pathLst>
          </a:custGeom>
        </p:spPr>
      </p:pic>
      <p:sp>
        <p:nvSpPr>
          <p:cNvPr id="18" name="Oval 17">
            <a:extLst>
              <a:ext uri="{FF2B5EF4-FFF2-40B4-BE49-F238E27FC236}">
                <a16:creationId xmlns:a16="http://schemas.microsoft.com/office/drawing/2014/main" id="{1FEFD686-81C7-A517-F1C0-0C3D3EF340F2}"/>
              </a:ext>
            </a:extLst>
          </p:cNvPr>
          <p:cNvSpPr/>
          <p:nvPr/>
        </p:nvSpPr>
        <p:spPr>
          <a:xfrm>
            <a:off x="767250" y="3628115"/>
            <a:ext cx="1628275" cy="1628275"/>
          </a:xfrm>
          <a:prstGeom prst="ellipse">
            <a:avLst/>
          </a:prstGeom>
          <a:solidFill>
            <a:schemeClr val="accent4">
              <a:alpha val="9304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6032612E-888F-3F52-2DF9-1A7FC1C338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b="72707"/>
          <a:stretch>
            <a:fillRect/>
          </a:stretch>
        </p:blipFill>
        <p:spPr>
          <a:xfrm>
            <a:off x="5315713" y="5020135"/>
            <a:ext cx="6718341" cy="1871772"/>
          </a:xfrm>
          <a:custGeom>
            <a:avLst/>
            <a:gdLst>
              <a:gd name="connsiteX0" fmla="*/ 0 w 6718341"/>
              <a:gd name="connsiteY0" fmla="*/ 0 h 1871772"/>
              <a:gd name="connsiteX1" fmla="*/ 6718341 w 6718341"/>
              <a:gd name="connsiteY1" fmla="*/ 0 h 1871772"/>
              <a:gd name="connsiteX2" fmla="*/ 6718341 w 6718341"/>
              <a:gd name="connsiteY2" fmla="*/ 1871772 h 1871772"/>
              <a:gd name="connsiteX3" fmla="*/ 0 w 6718341"/>
              <a:gd name="connsiteY3" fmla="*/ 1871772 h 1871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8341" h="1871772">
                <a:moveTo>
                  <a:pt x="0" y="0"/>
                </a:moveTo>
                <a:lnTo>
                  <a:pt x="6718341" y="0"/>
                </a:lnTo>
                <a:lnTo>
                  <a:pt x="6718341" y="1871772"/>
                </a:lnTo>
                <a:lnTo>
                  <a:pt x="0" y="1871772"/>
                </a:lnTo>
                <a:close/>
              </a:path>
            </a:pathLst>
          </a:cu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3CA6479C-DB58-C182-DA46-646A89A79A6F}"/>
              </a:ext>
            </a:extLst>
          </p:cNvPr>
          <p:cNvSpPr/>
          <p:nvPr/>
        </p:nvSpPr>
        <p:spPr>
          <a:xfrm>
            <a:off x="11469607" y="5904458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40F0BF7-907A-B0C3-5845-78EDA851891C}"/>
              </a:ext>
            </a:extLst>
          </p:cNvPr>
          <p:cNvSpPr/>
          <p:nvPr/>
        </p:nvSpPr>
        <p:spPr>
          <a:xfrm>
            <a:off x="3000866" y="2411479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5D287EAB-26E8-C8AF-6CB0-D37B7CB370E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14165" t="77500"/>
          <a:stretch>
            <a:fillRect/>
          </a:stretch>
        </p:blipFill>
        <p:spPr>
          <a:xfrm flipH="1">
            <a:off x="7732665" y="0"/>
            <a:ext cx="4459335" cy="1543022"/>
          </a:xfrm>
          <a:custGeom>
            <a:avLst/>
            <a:gdLst>
              <a:gd name="connsiteX0" fmla="*/ 0 w 4459335"/>
              <a:gd name="connsiteY0" fmla="*/ 0 h 1543022"/>
              <a:gd name="connsiteX1" fmla="*/ 4459335 w 4459335"/>
              <a:gd name="connsiteY1" fmla="*/ 0 h 1543022"/>
              <a:gd name="connsiteX2" fmla="*/ 4459335 w 4459335"/>
              <a:gd name="connsiteY2" fmla="*/ 1543022 h 1543022"/>
              <a:gd name="connsiteX3" fmla="*/ 0 w 4459335"/>
              <a:gd name="connsiteY3" fmla="*/ 1543022 h 1543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335" h="1543022">
                <a:moveTo>
                  <a:pt x="0" y="0"/>
                </a:moveTo>
                <a:lnTo>
                  <a:pt x="4459335" y="0"/>
                </a:lnTo>
                <a:lnTo>
                  <a:pt x="4459335" y="1543022"/>
                </a:lnTo>
                <a:lnTo>
                  <a:pt x="0" y="1543022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EF5323F-6D74-29FA-F04C-027DF2809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2744" y="2304288"/>
            <a:ext cx="5513832" cy="2432304"/>
          </a:xfrm>
        </p:spPr>
        <p:txBody>
          <a:bodyPr rtlCol="0" anchor="t">
            <a:noAutofit/>
          </a:bodyPr>
          <a:lstStyle>
            <a:lvl1pPr>
              <a:defRPr lang="en-GB" sz="6600"/>
            </a:lvl1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54F95-4CC9-871D-2B3D-873AB0B21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52744" y="1885193"/>
            <a:ext cx="5943600" cy="411480"/>
          </a:xfrm>
        </p:spPr>
        <p:txBody>
          <a:bodyPr rtlCol="0"/>
          <a:lstStyle>
            <a:lvl1pPr marL="0" indent="0">
              <a:buNone/>
              <a:defRPr lang="en-GB" sz="2400">
                <a:solidFill>
                  <a:schemeClr val="tx1"/>
                </a:solidFill>
              </a:defRPr>
            </a:lvl1pPr>
            <a:lvl2pPr marL="457200" indent="0">
              <a:buNone/>
              <a:defRPr lang="en-GB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en-GB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1099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0168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raphic 38">
            <a:extLst>
              <a:ext uri="{FF2B5EF4-FFF2-40B4-BE49-F238E27FC236}">
                <a16:creationId xmlns:a16="http://schemas.microsoft.com/office/drawing/2014/main" id="{0FA7F5A0-ECAD-A574-6649-C548018706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427" r="82873"/>
          <a:stretch>
            <a:fillRect/>
          </a:stretch>
        </p:blipFill>
        <p:spPr>
          <a:xfrm>
            <a:off x="9233628" y="1"/>
            <a:ext cx="2958372" cy="6105105"/>
          </a:xfrm>
          <a:custGeom>
            <a:avLst/>
            <a:gdLst>
              <a:gd name="connsiteX0" fmla="*/ 0 w 2958372"/>
              <a:gd name="connsiteY0" fmla="*/ 0 h 6105105"/>
              <a:gd name="connsiteX1" fmla="*/ 2958372 w 2958372"/>
              <a:gd name="connsiteY1" fmla="*/ 0 h 6105105"/>
              <a:gd name="connsiteX2" fmla="*/ 2958372 w 2958372"/>
              <a:gd name="connsiteY2" fmla="*/ 6105105 h 6105105"/>
              <a:gd name="connsiteX3" fmla="*/ 0 w 2958372"/>
              <a:gd name="connsiteY3" fmla="*/ 6105105 h 610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58372" h="6105105">
                <a:moveTo>
                  <a:pt x="0" y="0"/>
                </a:moveTo>
                <a:lnTo>
                  <a:pt x="2958372" y="0"/>
                </a:lnTo>
                <a:lnTo>
                  <a:pt x="2958372" y="6105105"/>
                </a:lnTo>
                <a:lnTo>
                  <a:pt x="0" y="6105105"/>
                </a:lnTo>
                <a:close/>
              </a:path>
            </a:pathLst>
          </a:cu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98CD520B-B465-7A6D-37C4-8A060446902D}"/>
              </a:ext>
            </a:extLst>
          </p:cNvPr>
          <p:cNvSpPr/>
          <p:nvPr userDrawn="1"/>
        </p:nvSpPr>
        <p:spPr>
          <a:xfrm>
            <a:off x="2589592" y="723899"/>
            <a:ext cx="8870656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C4684B3-A8D3-6A9A-C264-95DFAD1C3FCE}"/>
              </a:ext>
            </a:extLst>
          </p:cNvPr>
          <p:cNvSpPr/>
          <p:nvPr/>
        </p:nvSpPr>
        <p:spPr>
          <a:xfrm>
            <a:off x="9300014" y="2633978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7336" y="722376"/>
            <a:ext cx="8870656" cy="764982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2221992"/>
            <a:ext cx="8284464" cy="3986784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660BA33-D95F-4C82-419E-ADBE0C8915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rtlCol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C1E68FE-16F1-5C98-AEF6-0EAB9EA632CA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40" name="Footer Placeholder 39">
            <a:extLst>
              <a:ext uri="{FF2B5EF4-FFF2-40B4-BE49-F238E27FC236}">
                <a16:creationId xmlns:a16="http://schemas.microsoft.com/office/drawing/2014/main" id="{8727F01E-45EF-F70F-2A04-1EA69A24634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1" name="Slide Number Placeholder 40">
            <a:extLst>
              <a:ext uri="{FF2B5EF4-FFF2-40B4-BE49-F238E27FC236}">
                <a16:creationId xmlns:a16="http://schemas.microsoft.com/office/drawing/2014/main" id="{C388A650-32E8-11EC-26EE-D260D1953D5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3136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phic 25" hidden="1">
            <a:extLst>
              <a:ext uri="{FF2B5EF4-FFF2-40B4-BE49-F238E27FC236}">
                <a16:creationId xmlns:a16="http://schemas.microsoft.com/office/drawing/2014/main" id="{422E8005-83A8-3555-6EFB-842E78C629D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162"/>
          <a:stretch/>
        </p:blipFill>
        <p:spPr>
          <a:xfrm>
            <a:off x="-6187440" y="1779373"/>
            <a:ext cx="20888725" cy="4583992"/>
          </a:xfrm>
          <a:custGeom>
            <a:avLst/>
            <a:gdLst>
              <a:gd name="connsiteX0" fmla="*/ 6153662 w 20854947"/>
              <a:gd name="connsiteY0" fmla="*/ 0 h 4583992"/>
              <a:gd name="connsiteX1" fmla="*/ 20854947 w 20854947"/>
              <a:gd name="connsiteY1" fmla="*/ 0 h 4583992"/>
              <a:gd name="connsiteX2" fmla="*/ 20854947 w 20854947"/>
              <a:gd name="connsiteY2" fmla="*/ 2190264 h 4583992"/>
              <a:gd name="connsiteX3" fmla="*/ 18345663 w 20854947"/>
              <a:gd name="connsiteY3" fmla="*/ 2190264 h 4583992"/>
              <a:gd name="connsiteX4" fmla="*/ 18345663 w 20854947"/>
              <a:gd name="connsiteY4" fmla="*/ 4583992 h 4583992"/>
              <a:gd name="connsiteX5" fmla="*/ 0 w 20854947"/>
              <a:gd name="connsiteY5" fmla="*/ 4583992 h 4583992"/>
              <a:gd name="connsiteX6" fmla="*/ 0 w 20854947"/>
              <a:gd name="connsiteY6" fmla="*/ 4313374 h 4583992"/>
              <a:gd name="connsiteX7" fmla="*/ 6153662 w 20854947"/>
              <a:gd name="connsiteY7" fmla="*/ 4313374 h 4583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854947" h="4583992">
                <a:moveTo>
                  <a:pt x="6153662" y="0"/>
                </a:moveTo>
                <a:lnTo>
                  <a:pt x="20854947" y="0"/>
                </a:lnTo>
                <a:lnTo>
                  <a:pt x="20854947" y="2190264"/>
                </a:lnTo>
                <a:lnTo>
                  <a:pt x="18345663" y="2190264"/>
                </a:lnTo>
                <a:lnTo>
                  <a:pt x="18345663" y="4583992"/>
                </a:lnTo>
                <a:lnTo>
                  <a:pt x="0" y="4583992"/>
                </a:lnTo>
                <a:lnTo>
                  <a:pt x="0" y="4313374"/>
                </a:lnTo>
                <a:lnTo>
                  <a:pt x="6153662" y="4313374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167267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-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4EA91DE6-3A10-8EDA-34AB-D931B1792C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38116"/>
          <a:stretch>
            <a:fillRect/>
          </a:stretch>
        </p:blipFill>
        <p:spPr>
          <a:xfrm rot="5400000" flipH="1">
            <a:off x="9476084" y="1778851"/>
            <a:ext cx="4393983" cy="773351"/>
          </a:xfrm>
          <a:custGeom>
            <a:avLst/>
            <a:gdLst>
              <a:gd name="connsiteX0" fmla="*/ 4393983 w 4393983"/>
              <a:gd name="connsiteY0" fmla="*/ 773351 h 773351"/>
              <a:gd name="connsiteX1" fmla="*/ 4393983 w 4393983"/>
              <a:gd name="connsiteY1" fmla="*/ 0 h 773351"/>
              <a:gd name="connsiteX2" fmla="*/ 0 w 4393983"/>
              <a:gd name="connsiteY2" fmla="*/ 0 h 773351"/>
              <a:gd name="connsiteX3" fmla="*/ 0 w 4393983"/>
              <a:gd name="connsiteY3" fmla="*/ 773351 h 773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93983" h="773351">
                <a:moveTo>
                  <a:pt x="4393983" y="773351"/>
                </a:moveTo>
                <a:lnTo>
                  <a:pt x="4393983" y="0"/>
                </a:lnTo>
                <a:lnTo>
                  <a:pt x="0" y="0"/>
                </a:lnTo>
                <a:lnTo>
                  <a:pt x="0" y="773351"/>
                </a:lnTo>
                <a:close/>
              </a:path>
            </a:pathLst>
          </a:custGeom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06608174-ED17-1D4B-48DF-EA532646C797}"/>
              </a:ext>
            </a:extLst>
          </p:cNvPr>
          <p:cNvSpPr/>
          <p:nvPr userDrawn="1"/>
        </p:nvSpPr>
        <p:spPr>
          <a:xfrm>
            <a:off x="732271" y="723899"/>
            <a:ext cx="10727977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75" name="Title 74">
            <a:extLst>
              <a:ext uri="{FF2B5EF4-FFF2-40B4-BE49-F238E27FC236}">
                <a16:creationId xmlns:a16="http://schemas.microsoft.com/office/drawing/2014/main" id="{45C7CFA5-6EFF-944C-B5AF-967956876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41AE0A6-2671-E79C-548D-3AA4D5D9CB11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42152D0E-B03D-CC17-D0CC-650AE3953FCF}"/>
              </a:ext>
            </a:extLst>
          </p:cNvPr>
          <p:cNvCxnSpPr>
            <a:cxnSpLocks/>
          </p:cNvCxnSpPr>
          <p:nvPr userDrawn="1"/>
        </p:nvCxnSpPr>
        <p:spPr>
          <a:xfrm>
            <a:off x="1655064" y="722376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" name="Graphic 82">
            <a:extLst>
              <a:ext uri="{FF2B5EF4-FFF2-40B4-BE49-F238E27FC236}">
                <a16:creationId xmlns:a16="http://schemas.microsoft.com/office/drawing/2014/main" id="{65438DF6-6622-6EE4-F01A-D199CAE96D9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3498771">
            <a:off x="868523" y="778989"/>
            <a:ext cx="660389" cy="660389"/>
          </a:xfrm>
          <a:prstGeom prst="rect">
            <a:avLst/>
          </a:prstGeom>
        </p:spPr>
      </p:pic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712EE3B-E131-C405-FCA7-8263094DF01B}"/>
              </a:ext>
            </a:extLst>
          </p:cNvPr>
          <p:cNvCxnSpPr>
            <a:cxnSpLocks/>
          </p:cNvCxnSpPr>
          <p:nvPr userDrawn="1"/>
        </p:nvCxnSpPr>
        <p:spPr>
          <a:xfrm>
            <a:off x="2593735" y="718779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phic 10">
            <a:extLst>
              <a:ext uri="{FF2B5EF4-FFF2-40B4-BE49-F238E27FC236}">
                <a16:creationId xmlns:a16="http://schemas.microsoft.com/office/drawing/2014/main" id="{3A3CEC7E-9097-B8E8-85C0-CDDB2AE614D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r="50956"/>
          <a:stretch>
            <a:fillRect/>
          </a:stretch>
        </p:blipFill>
        <p:spPr>
          <a:xfrm>
            <a:off x="6471911" y="2707661"/>
            <a:ext cx="5744279" cy="766881"/>
          </a:xfrm>
          <a:custGeom>
            <a:avLst/>
            <a:gdLst>
              <a:gd name="connsiteX0" fmla="*/ 0 w 5744279"/>
              <a:gd name="connsiteY0" fmla="*/ 0 h 766881"/>
              <a:gd name="connsiteX1" fmla="*/ 5744279 w 5744279"/>
              <a:gd name="connsiteY1" fmla="*/ 0 h 766881"/>
              <a:gd name="connsiteX2" fmla="*/ 5744279 w 5744279"/>
              <a:gd name="connsiteY2" fmla="*/ 766881 h 766881"/>
              <a:gd name="connsiteX3" fmla="*/ 0 w 5744279"/>
              <a:gd name="connsiteY3" fmla="*/ 766881 h 766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44279" h="766881">
                <a:moveTo>
                  <a:pt x="0" y="0"/>
                </a:moveTo>
                <a:lnTo>
                  <a:pt x="5744279" y="0"/>
                </a:lnTo>
                <a:lnTo>
                  <a:pt x="5744279" y="766881"/>
                </a:lnTo>
                <a:lnTo>
                  <a:pt x="0" y="766881"/>
                </a:lnTo>
                <a:close/>
              </a:path>
            </a:pathLst>
          </a:cu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96DCF26E-2BB7-CA60-73C4-CC02E6B54E83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55255"/>
          <a:stretch>
            <a:fillRect/>
          </a:stretch>
        </p:blipFill>
        <p:spPr>
          <a:xfrm>
            <a:off x="-50829" y="2707661"/>
            <a:ext cx="5240777" cy="766881"/>
          </a:xfrm>
          <a:custGeom>
            <a:avLst/>
            <a:gdLst>
              <a:gd name="connsiteX0" fmla="*/ 0 w 5240777"/>
              <a:gd name="connsiteY0" fmla="*/ 0 h 766881"/>
              <a:gd name="connsiteX1" fmla="*/ 5240777 w 5240777"/>
              <a:gd name="connsiteY1" fmla="*/ 0 h 766881"/>
              <a:gd name="connsiteX2" fmla="*/ 5240777 w 5240777"/>
              <a:gd name="connsiteY2" fmla="*/ 766881 h 766881"/>
              <a:gd name="connsiteX3" fmla="*/ 0 w 5240777"/>
              <a:gd name="connsiteY3" fmla="*/ 766881 h 766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40777" h="766881">
                <a:moveTo>
                  <a:pt x="0" y="0"/>
                </a:moveTo>
                <a:lnTo>
                  <a:pt x="5240777" y="0"/>
                </a:lnTo>
                <a:lnTo>
                  <a:pt x="5240777" y="766881"/>
                </a:lnTo>
                <a:lnTo>
                  <a:pt x="0" y="766881"/>
                </a:lnTo>
                <a:close/>
              </a:path>
            </a:pathLst>
          </a:custGeom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70074BFB-1FF4-E27D-E273-B30A1A926B24}"/>
              </a:ext>
            </a:extLst>
          </p:cNvPr>
          <p:cNvSpPr/>
          <p:nvPr userDrawn="1"/>
        </p:nvSpPr>
        <p:spPr>
          <a:xfrm>
            <a:off x="4032611" y="2039801"/>
            <a:ext cx="1989036" cy="198903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714380A-B062-A581-202E-A9250F901047}"/>
              </a:ext>
            </a:extLst>
          </p:cNvPr>
          <p:cNvSpPr/>
          <p:nvPr userDrawn="1"/>
        </p:nvSpPr>
        <p:spPr>
          <a:xfrm>
            <a:off x="6170354" y="2039801"/>
            <a:ext cx="1989036" cy="198903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72440E0-AFFD-74CD-6BF4-1208AAECF546}"/>
              </a:ext>
            </a:extLst>
          </p:cNvPr>
          <p:cNvSpPr/>
          <p:nvPr userDrawn="1"/>
        </p:nvSpPr>
        <p:spPr>
          <a:xfrm>
            <a:off x="6170354" y="4362518"/>
            <a:ext cx="1989036" cy="198903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DF24E9A-60F5-6DAB-FE7A-37F79F6F9AA9}"/>
              </a:ext>
            </a:extLst>
          </p:cNvPr>
          <p:cNvSpPr/>
          <p:nvPr userDrawn="1"/>
        </p:nvSpPr>
        <p:spPr>
          <a:xfrm>
            <a:off x="4032612" y="4362518"/>
            <a:ext cx="1989036" cy="19890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3" name="Freeform 16">
            <a:extLst>
              <a:ext uri="{FF2B5EF4-FFF2-40B4-BE49-F238E27FC236}">
                <a16:creationId xmlns:a16="http://schemas.microsoft.com/office/drawing/2014/main" id="{E4234E63-55EE-8BC8-D5B8-C9346AA39037}"/>
              </a:ext>
            </a:extLst>
          </p:cNvPr>
          <p:cNvSpPr/>
          <p:nvPr userDrawn="1"/>
        </p:nvSpPr>
        <p:spPr>
          <a:xfrm>
            <a:off x="624057" y="4000974"/>
            <a:ext cx="4046047" cy="1354794"/>
          </a:xfrm>
          <a:custGeom>
            <a:avLst/>
            <a:gdLst>
              <a:gd name="connsiteX0" fmla="*/ 0 w 4046047"/>
              <a:gd name="connsiteY0" fmla="*/ 0 h 1354794"/>
              <a:gd name="connsiteX1" fmla="*/ 4046047 w 4046047"/>
              <a:gd name="connsiteY1" fmla="*/ 530971 h 1354794"/>
              <a:gd name="connsiteX2" fmla="*/ 4046047 w 4046047"/>
              <a:gd name="connsiteY2" fmla="*/ 1354794 h 1354794"/>
              <a:gd name="connsiteX3" fmla="*/ 620191 w 4046047"/>
              <a:gd name="connsiteY3" fmla="*/ 1354794 h 1354794"/>
              <a:gd name="connsiteX4" fmla="*/ 0 w 4046047"/>
              <a:gd name="connsiteY4" fmla="*/ 783283 h 1354794"/>
              <a:gd name="connsiteX0" fmla="*/ 4046047 w 4137487"/>
              <a:gd name="connsiteY0" fmla="*/ 530971 h 1354794"/>
              <a:gd name="connsiteX1" fmla="*/ 4046047 w 4137487"/>
              <a:gd name="connsiteY1" fmla="*/ 1354794 h 1354794"/>
              <a:gd name="connsiteX2" fmla="*/ 620191 w 4137487"/>
              <a:gd name="connsiteY2" fmla="*/ 1354794 h 1354794"/>
              <a:gd name="connsiteX3" fmla="*/ 0 w 4137487"/>
              <a:gd name="connsiteY3" fmla="*/ 783283 h 1354794"/>
              <a:gd name="connsiteX4" fmla="*/ 0 w 4137487"/>
              <a:gd name="connsiteY4" fmla="*/ 0 h 1354794"/>
              <a:gd name="connsiteX5" fmla="*/ 4137487 w 4137487"/>
              <a:gd name="connsiteY5" fmla="*/ 622411 h 1354794"/>
              <a:gd name="connsiteX0" fmla="*/ 4046047 w 4137487"/>
              <a:gd name="connsiteY0" fmla="*/ 1354794 h 1354794"/>
              <a:gd name="connsiteX1" fmla="*/ 620191 w 4137487"/>
              <a:gd name="connsiteY1" fmla="*/ 1354794 h 1354794"/>
              <a:gd name="connsiteX2" fmla="*/ 0 w 4137487"/>
              <a:gd name="connsiteY2" fmla="*/ 783283 h 1354794"/>
              <a:gd name="connsiteX3" fmla="*/ 0 w 4137487"/>
              <a:gd name="connsiteY3" fmla="*/ 0 h 1354794"/>
              <a:gd name="connsiteX4" fmla="*/ 4137487 w 4137487"/>
              <a:gd name="connsiteY4" fmla="*/ 622411 h 1354794"/>
              <a:gd name="connsiteX0" fmla="*/ 4046047 w 4046047"/>
              <a:gd name="connsiteY0" fmla="*/ 1354794 h 1354794"/>
              <a:gd name="connsiteX1" fmla="*/ 620191 w 4046047"/>
              <a:gd name="connsiteY1" fmla="*/ 1354794 h 1354794"/>
              <a:gd name="connsiteX2" fmla="*/ 0 w 4046047"/>
              <a:gd name="connsiteY2" fmla="*/ 783283 h 1354794"/>
              <a:gd name="connsiteX3" fmla="*/ 0 w 4046047"/>
              <a:gd name="connsiteY3" fmla="*/ 0 h 13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46047" h="1354794">
                <a:moveTo>
                  <a:pt x="4046047" y="1354794"/>
                </a:moveTo>
                <a:lnTo>
                  <a:pt x="620191" y="1354794"/>
                </a:lnTo>
                <a:cubicBezTo>
                  <a:pt x="277669" y="1354794"/>
                  <a:pt x="0" y="1098920"/>
                  <a:pt x="0" y="783283"/>
                </a:cubicBezTo>
                <a:lnTo>
                  <a:pt x="0" y="0"/>
                </a:lnTo>
              </a:path>
            </a:pathLst>
          </a:custGeom>
          <a:noFill/>
          <a:ln w="762000" cap="rnd" cmpd="sng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3529188"/>
                      <a:gd name="connsiteY0" fmla="*/ 588210 h 5854720"/>
                      <a:gd name="connsiteX1" fmla="*/ 588210 w 3529188"/>
                      <a:gd name="connsiteY1" fmla="*/ 0 h 5854720"/>
                      <a:gd name="connsiteX2" fmla="*/ 1223457 w 3529188"/>
                      <a:gd name="connsiteY2" fmla="*/ 0 h 5854720"/>
                      <a:gd name="connsiteX3" fmla="*/ 1788122 w 3529188"/>
                      <a:gd name="connsiteY3" fmla="*/ 0 h 5854720"/>
                      <a:gd name="connsiteX4" fmla="*/ 2329258 w 3529188"/>
                      <a:gd name="connsiteY4" fmla="*/ 0 h 5854720"/>
                      <a:gd name="connsiteX5" fmla="*/ 2940978 w 3529188"/>
                      <a:gd name="connsiteY5" fmla="*/ 0 h 5854720"/>
                      <a:gd name="connsiteX6" fmla="*/ 3529188 w 3529188"/>
                      <a:gd name="connsiteY6" fmla="*/ 588210 h 5854720"/>
                      <a:gd name="connsiteX7" fmla="*/ 3529188 w 3529188"/>
                      <a:gd name="connsiteY7" fmla="*/ 1172998 h 5854720"/>
                      <a:gd name="connsiteX8" fmla="*/ 3529188 w 3529188"/>
                      <a:gd name="connsiteY8" fmla="*/ 1851351 h 5854720"/>
                      <a:gd name="connsiteX9" fmla="*/ 3529188 w 3529188"/>
                      <a:gd name="connsiteY9" fmla="*/ 2295790 h 5854720"/>
                      <a:gd name="connsiteX10" fmla="*/ 3529188 w 3529188"/>
                      <a:gd name="connsiteY10" fmla="*/ 2880577 h 5854720"/>
                      <a:gd name="connsiteX11" fmla="*/ 3529188 w 3529188"/>
                      <a:gd name="connsiteY11" fmla="*/ 3465365 h 5854720"/>
                      <a:gd name="connsiteX12" fmla="*/ 3529188 w 3529188"/>
                      <a:gd name="connsiteY12" fmla="*/ 4003369 h 5854720"/>
                      <a:gd name="connsiteX13" fmla="*/ 3529188 w 3529188"/>
                      <a:gd name="connsiteY13" fmla="*/ 4681723 h 5854720"/>
                      <a:gd name="connsiteX14" fmla="*/ 3529188 w 3529188"/>
                      <a:gd name="connsiteY14" fmla="*/ 5266510 h 5854720"/>
                      <a:gd name="connsiteX15" fmla="*/ 2940978 w 3529188"/>
                      <a:gd name="connsiteY15" fmla="*/ 5854720 h 5854720"/>
                      <a:gd name="connsiteX16" fmla="*/ 2329258 w 3529188"/>
                      <a:gd name="connsiteY16" fmla="*/ 5854720 h 5854720"/>
                      <a:gd name="connsiteX17" fmla="*/ 1741066 w 3529188"/>
                      <a:gd name="connsiteY17" fmla="*/ 5854720 h 5854720"/>
                      <a:gd name="connsiteX18" fmla="*/ 1223457 w 3529188"/>
                      <a:gd name="connsiteY18" fmla="*/ 5854720 h 5854720"/>
                      <a:gd name="connsiteX19" fmla="*/ 588210 w 3529188"/>
                      <a:gd name="connsiteY19" fmla="*/ 5854720 h 5854720"/>
                      <a:gd name="connsiteX20" fmla="*/ 0 w 3529188"/>
                      <a:gd name="connsiteY20" fmla="*/ 5266510 h 5854720"/>
                      <a:gd name="connsiteX21" fmla="*/ 0 w 3529188"/>
                      <a:gd name="connsiteY21" fmla="*/ 4728506 h 5854720"/>
                      <a:gd name="connsiteX22" fmla="*/ 0 w 3529188"/>
                      <a:gd name="connsiteY22" fmla="*/ 4143718 h 5854720"/>
                      <a:gd name="connsiteX23" fmla="*/ 0 w 3529188"/>
                      <a:gd name="connsiteY23" fmla="*/ 3699280 h 5854720"/>
                      <a:gd name="connsiteX24" fmla="*/ 0 w 3529188"/>
                      <a:gd name="connsiteY24" fmla="*/ 3254841 h 5854720"/>
                      <a:gd name="connsiteX25" fmla="*/ 0 w 3529188"/>
                      <a:gd name="connsiteY25" fmla="*/ 2670054 h 5854720"/>
                      <a:gd name="connsiteX26" fmla="*/ 0 w 3529188"/>
                      <a:gd name="connsiteY26" fmla="*/ 2178832 h 5854720"/>
                      <a:gd name="connsiteX27" fmla="*/ 0 w 3529188"/>
                      <a:gd name="connsiteY27" fmla="*/ 1547262 h 5854720"/>
                      <a:gd name="connsiteX28" fmla="*/ 0 w 3529188"/>
                      <a:gd name="connsiteY28" fmla="*/ 588210 h 58547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</a:cxnLst>
                    <a:rect l="l" t="t" r="r" b="b"/>
                    <a:pathLst>
                      <a:path w="3529188" h="5854720" extrusionOk="0">
                        <a:moveTo>
                          <a:pt x="0" y="588210"/>
                        </a:moveTo>
                        <a:cubicBezTo>
                          <a:pt x="-21018" y="250387"/>
                          <a:pt x="217110" y="17355"/>
                          <a:pt x="588210" y="0"/>
                        </a:cubicBezTo>
                        <a:cubicBezTo>
                          <a:pt x="876112" y="-19041"/>
                          <a:pt x="1081758" y="40565"/>
                          <a:pt x="1223457" y="0"/>
                        </a:cubicBezTo>
                        <a:cubicBezTo>
                          <a:pt x="1365156" y="-40565"/>
                          <a:pt x="1510790" y="32361"/>
                          <a:pt x="1788122" y="0"/>
                        </a:cubicBezTo>
                        <a:cubicBezTo>
                          <a:pt x="2065454" y="-32361"/>
                          <a:pt x="2196286" y="39632"/>
                          <a:pt x="2329258" y="0"/>
                        </a:cubicBezTo>
                        <a:cubicBezTo>
                          <a:pt x="2462230" y="-39632"/>
                          <a:pt x="2683114" y="2257"/>
                          <a:pt x="2940978" y="0"/>
                        </a:cubicBezTo>
                        <a:cubicBezTo>
                          <a:pt x="3297966" y="-66121"/>
                          <a:pt x="3475164" y="255078"/>
                          <a:pt x="3529188" y="588210"/>
                        </a:cubicBezTo>
                        <a:cubicBezTo>
                          <a:pt x="3574272" y="863780"/>
                          <a:pt x="3523626" y="966106"/>
                          <a:pt x="3529188" y="1172998"/>
                        </a:cubicBezTo>
                        <a:cubicBezTo>
                          <a:pt x="3534750" y="1379890"/>
                          <a:pt x="3465933" y="1644977"/>
                          <a:pt x="3529188" y="1851351"/>
                        </a:cubicBezTo>
                        <a:cubicBezTo>
                          <a:pt x="3592443" y="2057725"/>
                          <a:pt x="3511454" y="2169708"/>
                          <a:pt x="3529188" y="2295790"/>
                        </a:cubicBezTo>
                        <a:cubicBezTo>
                          <a:pt x="3546922" y="2421872"/>
                          <a:pt x="3527136" y="2693707"/>
                          <a:pt x="3529188" y="2880577"/>
                        </a:cubicBezTo>
                        <a:cubicBezTo>
                          <a:pt x="3531240" y="3067447"/>
                          <a:pt x="3482987" y="3173559"/>
                          <a:pt x="3529188" y="3465365"/>
                        </a:cubicBezTo>
                        <a:cubicBezTo>
                          <a:pt x="3575389" y="3757171"/>
                          <a:pt x="3528527" y="3785537"/>
                          <a:pt x="3529188" y="4003369"/>
                        </a:cubicBezTo>
                        <a:cubicBezTo>
                          <a:pt x="3529849" y="4221201"/>
                          <a:pt x="3513745" y="4519491"/>
                          <a:pt x="3529188" y="4681723"/>
                        </a:cubicBezTo>
                        <a:cubicBezTo>
                          <a:pt x="3544631" y="4843955"/>
                          <a:pt x="3526290" y="5077457"/>
                          <a:pt x="3529188" y="5266510"/>
                        </a:cubicBezTo>
                        <a:cubicBezTo>
                          <a:pt x="3495511" y="5596899"/>
                          <a:pt x="3239177" y="5836325"/>
                          <a:pt x="2940978" y="5854720"/>
                        </a:cubicBezTo>
                        <a:cubicBezTo>
                          <a:pt x="2728639" y="5898033"/>
                          <a:pt x="2496727" y="5784306"/>
                          <a:pt x="2329258" y="5854720"/>
                        </a:cubicBezTo>
                        <a:cubicBezTo>
                          <a:pt x="2161789" y="5925134"/>
                          <a:pt x="1866325" y="5847030"/>
                          <a:pt x="1741066" y="5854720"/>
                        </a:cubicBezTo>
                        <a:cubicBezTo>
                          <a:pt x="1615807" y="5862410"/>
                          <a:pt x="1395638" y="5831161"/>
                          <a:pt x="1223457" y="5854720"/>
                        </a:cubicBezTo>
                        <a:cubicBezTo>
                          <a:pt x="1051276" y="5878279"/>
                          <a:pt x="874717" y="5821346"/>
                          <a:pt x="588210" y="5854720"/>
                        </a:cubicBezTo>
                        <a:cubicBezTo>
                          <a:pt x="295355" y="5835736"/>
                          <a:pt x="-41219" y="5656806"/>
                          <a:pt x="0" y="5266510"/>
                        </a:cubicBezTo>
                        <a:cubicBezTo>
                          <a:pt x="-62082" y="5061492"/>
                          <a:pt x="63114" y="4919165"/>
                          <a:pt x="0" y="4728506"/>
                        </a:cubicBezTo>
                        <a:cubicBezTo>
                          <a:pt x="-63114" y="4537847"/>
                          <a:pt x="67598" y="4416595"/>
                          <a:pt x="0" y="4143718"/>
                        </a:cubicBezTo>
                        <a:cubicBezTo>
                          <a:pt x="-67598" y="3870841"/>
                          <a:pt x="47971" y="3804176"/>
                          <a:pt x="0" y="3699280"/>
                        </a:cubicBezTo>
                        <a:cubicBezTo>
                          <a:pt x="-47971" y="3594384"/>
                          <a:pt x="18838" y="3384689"/>
                          <a:pt x="0" y="3254841"/>
                        </a:cubicBezTo>
                        <a:cubicBezTo>
                          <a:pt x="-18838" y="3124993"/>
                          <a:pt x="36295" y="2896233"/>
                          <a:pt x="0" y="2670054"/>
                        </a:cubicBezTo>
                        <a:cubicBezTo>
                          <a:pt x="-36295" y="2443875"/>
                          <a:pt x="12293" y="2283397"/>
                          <a:pt x="0" y="2178832"/>
                        </a:cubicBezTo>
                        <a:cubicBezTo>
                          <a:pt x="-12293" y="2074267"/>
                          <a:pt x="42881" y="1673819"/>
                          <a:pt x="0" y="1547262"/>
                        </a:cubicBezTo>
                        <a:cubicBezTo>
                          <a:pt x="-42881" y="1420705"/>
                          <a:pt x="2387" y="914777"/>
                          <a:pt x="0" y="58821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5" name="Freeform 18">
            <a:extLst>
              <a:ext uri="{FF2B5EF4-FFF2-40B4-BE49-F238E27FC236}">
                <a16:creationId xmlns:a16="http://schemas.microsoft.com/office/drawing/2014/main" id="{9F752DEF-757A-19B9-7805-B7A70E94C5F2}"/>
              </a:ext>
            </a:extLst>
          </p:cNvPr>
          <p:cNvSpPr/>
          <p:nvPr userDrawn="1"/>
        </p:nvSpPr>
        <p:spPr>
          <a:xfrm flipH="1">
            <a:off x="544607" y="2735191"/>
            <a:ext cx="80439" cy="1697503"/>
          </a:xfrm>
          <a:custGeom>
            <a:avLst/>
            <a:gdLst>
              <a:gd name="connsiteX0" fmla="*/ 973027 w 5838044"/>
              <a:gd name="connsiteY0" fmla="*/ 0 h 7382204"/>
              <a:gd name="connsiteX1" fmla="*/ 4865018 w 5838044"/>
              <a:gd name="connsiteY1" fmla="*/ 0 h 7382204"/>
              <a:gd name="connsiteX2" fmla="*/ 5838044 w 5838044"/>
              <a:gd name="connsiteY2" fmla="*/ 973027 h 7382204"/>
              <a:gd name="connsiteX3" fmla="*/ 5838044 w 5838044"/>
              <a:gd name="connsiteY3" fmla="*/ 7382204 h 7382204"/>
              <a:gd name="connsiteX4" fmla="*/ 0 w 5838044"/>
              <a:gd name="connsiteY4" fmla="*/ 7382204 h 7382204"/>
              <a:gd name="connsiteX5" fmla="*/ 0 w 5838044"/>
              <a:gd name="connsiteY5" fmla="*/ 973027 h 7382204"/>
              <a:gd name="connsiteX6" fmla="*/ 973027 w 5838044"/>
              <a:gd name="connsiteY6" fmla="*/ 0 h 7382204"/>
              <a:gd name="connsiteX0" fmla="*/ 973027 w 5838044"/>
              <a:gd name="connsiteY0" fmla="*/ 0 h 7382204"/>
              <a:gd name="connsiteX1" fmla="*/ 4865018 w 5838044"/>
              <a:gd name="connsiteY1" fmla="*/ 0 h 7382204"/>
              <a:gd name="connsiteX2" fmla="*/ 5838044 w 5838044"/>
              <a:gd name="connsiteY2" fmla="*/ 973027 h 7382204"/>
              <a:gd name="connsiteX3" fmla="*/ 0 w 5838044"/>
              <a:gd name="connsiteY3" fmla="*/ 7382204 h 7382204"/>
              <a:gd name="connsiteX4" fmla="*/ 0 w 5838044"/>
              <a:gd name="connsiteY4" fmla="*/ 973027 h 7382204"/>
              <a:gd name="connsiteX5" fmla="*/ 973027 w 5838044"/>
              <a:gd name="connsiteY5" fmla="*/ 0 h 7382204"/>
              <a:gd name="connsiteX0" fmla="*/ 5838044 w 5929484"/>
              <a:gd name="connsiteY0" fmla="*/ 973027 h 7382204"/>
              <a:gd name="connsiteX1" fmla="*/ 0 w 5929484"/>
              <a:gd name="connsiteY1" fmla="*/ 7382204 h 7382204"/>
              <a:gd name="connsiteX2" fmla="*/ 0 w 5929484"/>
              <a:gd name="connsiteY2" fmla="*/ 973027 h 7382204"/>
              <a:gd name="connsiteX3" fmla="*/ 973027 w 5929484"/>
              <a:gd name="connsiteY3" fmla="*/ 0 h 7382204"/>
              <a:gd name="connsiteX4" fmla="*/ 4865018 w 5929484"/>
              <a:gd name="connsiteY4" fmla="*/ 0 h 7382204"/>
              <a:gd name="connsiteX5" fmla="*/ 5929484 w 5929484"/>
              <a:gd name="connsiteY5" fmla="*/ 1064467 h 7382204"/>
              <a:gd name="connsiteX0" fmla="*/ 5838044 w 5996391"/>
              <a:gd name="connsiteY0" fmla="*/ 973027 h 7382204"/>
              <a:gd name="connsiteX1" fmla="*/ 0 w 5996391"/>
              <a:gd name="connsiteY1" fmla="*/ 7382204 h 7382204"/>
              <a:gd name="connsiteX2" fmla="*/ 0 w 5996391"/>
              <a:gd name="connsiteY2" fmla="*/ 973027 h 7382204"/>
              <a:gd name="connsiteX3" fmla="*/ 973027 w 5996391"/>
              <a:gd name="connsiteY3" fmla="*/ 0 h 7382204"/>
              <a:gd name="connsiteX4" fmla="*/ 4865018 w 5996391"/>
              <a:gd name="connsiteY4" fmla="*/ 0 h 7382204"/>
              <a:gd name="connsiteX5" fmla="*/ 5996391 w 5996391"/>
              <a:gd name="connsiteY5" fmla="*/ 819140 h 7382204"/>
              <a:gd name="connsiteX0" fmla="*/ 5771136 w 5996391"/>
              <a:gd name="connsiteY0" fmla="*/ 4764441 h 7382204"/>
              <a:gd name="connsiteX1" fmla="*/ 0 w 5996391"/>
              <a:gd name="connsiteY1" fmla="*/ 7382204 h 7382204"/>
              <a:gd name="connsiteX2" fmla="*/ 0 w 5996391"/>
              <a:gd name="connsiteY2" fmla="*/ 973027 h 7382204"/>
              <a:gd name="connsiteX3" fmla="*/ 973027 w 5996391"/>
              <a:gd name="connsiteY3" fmla="*/ 0 h 7382204"/>
              <a:gd name="connsiteX4" fmla="*/ 4865018 w 5996391"/>
              <a:gd name="connsiteY4" fmla="*/ 0 h 7382204"/>
              <a:gd name="connsiteX5" fmla="*/ 5996391 w 5996391"/>
              <a:gd name="connsiteY5" fmla="*/ 819140 h 7382204"/>
              <a:gd name="connsiteX0" fmla="*/ 0 w 5996391"/>
              <a:gd name="connsiteY0" fmla="*/ 7382204 h 7382204"/>
              <a:gd name="connsiteX1" fmla="*/ 0 w 5996391"/>
              <a:gd name="connsiteY1" fmla="*/ 973027 h 7382204"/>
              <a:gd name="connsiteX2" fmla="*/ 973027 w 5996391"/>
              <a:gd name="connsiteY2" fmla="*/ 0 h 7382204"/>
              <a:gd name="connsiteX3" fmla="*/ 4865018 w 5996391"/>
              <a:gd name="connsiteY3" fmla="*/ 0 h 7382204"/>
              <a:gd name="connsiteX4" fmla="*/ 5996391 w 5996391"/>
              <a:gd name="connsiteY4" fmla="*/ 819140 h 7382204"/>
              <a:gd name="connsiteX0" fmla="*/ 0 w 4865018"/>
              <a:gd name="connsiteY0" fmla="*/ 7382204 h 7382204"/>
              <a:gd name="connsiteX1" fmla="*/ 0 w 4865018"/>
              <a:gd name="connsiteY1" fmla="*/ 973027 h 7382204"/>
              <a:gd name="connsiteX2" fmla="*/ 973027 w 4865018"/>
              <a:gd name="connsiteY2" fmla="*/ 0 h 7382204"/>
              <a:gd name="connsiteX3" fmla="*/ 4865018 w 4865018"/>
              <a:gd name="connsiteY3" fmla="*/ 0 h 7382204"/>
              <a:gd name="connsiteX0" fmla="*/ 0 w 973027"/>
              <a:gd name="connsiteY0" fmla="*/ 7382204 h 7382204"/>
              <a:gd name="connsiteX1" fmla="*/ 0 w 973027"/>
              <a:gd name="connsiteY1" fmla="*/ 973027 h 7382204"/>
              <a:gd name="connsiteX2" fmla="*/ 973027 w 973027"/>
              <a:gd name="connsiteY2" fmla="*/ 0 h 7382204"/>
              <a:gd name="connsiteX0" fmla="*/ 0 w 0"/>
              <a:gd name="connsiteY0" fmla="*/ 6409177 h 6409177"/>
              <a:gd name="connsiteX1" fmla="*/ 0 w 0"/>
              <a:gd name="connsiteY1" fmla="*/ 0 h 6409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409177">
                <a:moveTo>
                  <a:pt x="0" y="6409177"/>
                </a:moveTo>
                <a:lnTo>
                  <a:pt x="0" y="0"/>
                </a:lnTo>
              </a:path>
            </a:pathLst>
          </a:custGeom>
          <a:noFill/>
          <a:ln w="762000" cap="rnd" cmpd="sng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3529188"/>
                      <a:gd name="connsiteY0" fmla="*/ 588210 h 5854720"/>
                      <a:gd name="connsiteX1" fmla="*/ 588210 w 3529188"/>
                      <a:gd name="connsiteY1" fmla="*/ 0 h 5854720"/>
                      <a:gd name="connsiteX2" fmla="*/ 1223457 w 3529188"/>
                      <a:gd name="connsiteY2" fmla="*/ 0 h 5854720"/>
                      <a:gd name="connsiteX3" fmla="*/ 1788122 w 3529188"/>
                      <a:gd name="connsiteY3" fmla="*/ 0 h 5854720"/>
                      <a:gd name="connsiteX4" fmla="*/ 2329258 w 3529188"/>
                      <a:gd name="connsiteY4" fmla="*/ 0 h 5854720"/>
                      <a:gd name="connsiteX5" fmla="*/ 2940978 w 3529188"/>
                      <a:gd name="connsiteY5" fmla="*/ 0 h 5854720"/>
                      <a:gd name="connsiteX6" fmla="*/ 3529188 w 3529188"/>
                      <a:gd name="connsiteY6" fmla="*/ 588210 h 5854720"/>
                      <a:gd name="connsiteX7" fmla="*/ 3529188 w 3529188"/>
                      <a:gd name="connsiteY7" fmla="*/ 1172998 h 5854720"/>
                      <a:gd name="connsiteX8" fmla="*/ 3529188 w 3529188"/>
                      <a:gd name="connsiteY8" fmla="*/ 1851351 h 5854720"/>
                      <a:gd name="connsiteX9" fmla="*/ 3529188 w 3529188"/>
                      <a:gd name="connsiteY9" fmla="*/ 2295790 h 5854720"/>
                      <a:gd name="connsiteX10" fmla="*/ 3529188 w 3529188"/>
                      <a:gd name="connsiteY10" fmla="*/ 2880577 h 5854720"/>
                      <a:gd name="connsiteX11" fmla="*/ 3529188 w 3529188"/>
                      <a:gd name="connsiteY11" fmla="*/ 3465365 h 5854720"/>
                      <a:gd name="connsiteX12" fmla="*/ 3529188 w 3529188"/>
                      <a:gd name="connsiteY12" fmla="*/ 4003369 h 5854720"/>
                      <a:gd name="connsiteX13" fmla="*/ 3529188 w 3529188"/>
                      <a:gd name="connsiteY13" fmla="*/ 4681723 h 5854720"/>
                      <a:gd name="connsiteX14" fmla="*/ 3529188 w 3529188"/>
                      <a:gd name="connsiteY14" fmla="*/ 5266510 h 5854720"/>
                      <a:gd name="connsiteX15" fmla="*/ 2940978 w 3529188"/>
                      <a:gd name="connsiteY15" fmla="*/ 5854720 h 5854720"/>
                      <a:gd name="connsiteX16" fmla="*/ 2329258 w 3529188"/>
                      <a:gd name="connsiteY16" fmla="*/ 5854720 h 5854720"/>
                      <a:gd name="connsiteX17" fmla="*/ 1741066 w 3529188"/>
                      <a:gd name="connsiteY17" fmla="*/ 5854720 h 5854720"/>
                      <a:gd name="connsiteX18" fmla="*/ 1223457 w 3529188"/>
                      <a:gd name="connsiteY18" fmla="*/ 5854720 h 5854720"/>
                      <a:gd name="connsiteX19" fmla="*/ 588210 w 3529188"/>
                      <a:gd name="connsiteY19" fmla="*/ 5854720 h 5854720"/>
                      <a:gd name="connsiteX20" fmla="*/ 0 w 3529188"/>
                      <a:gd name="connsiteY20" fmla="*/ 5266510 h 5854720"/>
                      <a:gd name="connsiteX21" fmla="*/ 0 w 3529188"/>
                      <a:gd name="connsiteY21" fmla="*/ 4728506 h 5854720"/>
                      <a:gd name="connsiteX22" fmla="*/ 0 w 3529188"/>
                      <a:gd name="connsiteY22" fmla="*/ 4143718 h 5854720"/>
                      <a:gd name="connsiteX23" fmla="*/ 0 w 3529188"/>
                      <a:gd name="connsiteY23" fmla="*/ 3699280 h 5854720"/>
                      <a:gd name="connsiteX24" fmla="*/ 0 w 3529188"/>
                      <a:gd name="connsiteY24" fmla="*/ 3254841 h 5854720"/>
                      <a:gd name="connsiteX25" fmla="*/ 0 w 3529188"/>
                      <a:gd name="connsiteY25" fmla="*/ 2670054 h 5854720"/>
                      <a:gd name="connsiteX26" fmla="*/ 0 w 3529188"/>
                      <a:gd name="connsiteY26" fmla="*/ 2178832 h 5854720"/>
                      <a:gd name="connsiteX27" fmla="*/ 0 w 3529188"/>
                      <a:gd name="connsiteY27" fmla="*/ 1547262 h 5854720"/>
                      <a:gd name="connsiteX28" fmla="*/ 0 w 3529188"/>
                      <a:gd name="connsiteY28" fmla="*/ 588210 h 58547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</a:cxnLst>
                    <a:rect l="l" t="t" r="r" b="b"/>
                    <a:pathLst>
                      <a:path w="3529188" h="5854720" extrusionOk="0">
                        <a:moveTo>
                          <a:pt x="0" y="588210"/>
                        </a:moveTo>
                        <a:cubicBezTo>
                          <a:pt x="-21018" y="250387"/>
                          <a:pt x="217110" y="17355"/>
                          <a:pt x="588210" y="0"/>
                        </a:cubicBezTo>
                        <a:cubicBezTo>
                          <a:pt x="876112" y="-19041"/>
                          <a:pt x="1081758" y="40565"/>
                          <a:pt x="1223457" y="0"/>
                        </a:cubicBezTo>
                        <a:cubicBezTo>
                          <a:pt x="1365156" y="-40565"/>
                          <a:pt x="1510790" y="32361"/>
                          <a:pt x="1788122" y="0"/>
                        </a:cubicBezTo>
                        <a:cubicBezTo>
                          <a:pt x="2065454" y="-32361"/>
                          <a:pt x="2196286" y="39632"/>
                          <a:pt x="2329258" y="0"/>
                        </a:cubicBezTo>
                        <a:cubicBezTo>
                          <a:pt x="2462230" y="-39632"/>
                          <a:pt x="2683114" y="2257"/>
                          <a:pt x="2940978" y="0"/>
                        </a:cubicBezTo>
                        <a:cubicBezTo>
                          <a:pt x="3297966" y="-66121"/>
                          <a:pt x="3475164" y="255078"/>
                          <a:pt x="3529188" y="588210"/>
                        </a:cubicBezTo>
                        <a:cubicBezTo>
                          <a:pt x="3574272" y="863780"/>
                          <a:pt x="3523626" y="966106"/>
                          <a:pt x="3529188" y="1172998"/>
                        </a:cubicBezTo>
                        <a:cubicBezTo>
                          <a:pt x="3534750" y="1379890"/>
                          <a:pt x="3465933" y="1644977"/>
                          <a:pt x="3529188" y="1851351"/>
                        </a:cubicBezTo>
                        <a:cubicBezTo>
                          <a:pt x="3592443" y="2057725"/>
                          <a:pt x="3511454" y="2169708"/>
                          <a:pt x="3529188" y="2295790"/>
                        </a:cubicBezTo>
                        <a:cubicBezTo>
                          <a:pt x="3546922" y="2421872"/>
                          <a:pt x="3527136" y="2693707"/>
                          <a:pt x="3529188" y="2880577"/>
                        </a:cubicBezTo>
                        <a:cubicBezTo>
                          <a:pt x="3531240" y="3067447"/>
                          <a:pt x="3482987" y="3173559"/>
                          <a:pt x="3529188" y="3465365"/>
                        </a:cubicBezTo>
                        <a:cubicBezTo>
                          <a:pt x="3575389" y="3757171"/>
                          <a:pt x="3528527" y="3785537"/>
                          <a:pt x="3529188" y="4003369"/>
                        </a:cubicBezTo>
                        <a:cubicBezTo>
                          <a:pt x="3529849" y="4221201"/>
                          <a:pt x="3513745" y="4519491"/>
                          <a:pt x="3529188" y="4681723"/>
                        </a:cubicBezTo>
                        <a:cubicBezTo>
                          <a:pt x="3544631" y="4843955"/>
                          <a:pt x="3526290" y="5077457"/>
                          <a:pt x="3529188" y="5266510"/>
                        </a:cubicBezTo>
                        <a:cubicBezTo>
                          <a:pt x="3495511" y="5596899"/>
                          <a:pt x="3239177" y="5836325"/>
                          <a:pt x="2940978" y="5854720"/>
                        </a:cubicBezTo>
                        <a:cubicBezTo>
                          <a:pt x="2728639" y="5898033"/>
                          <a:pt x="2496727" y="5784306"/>
                          <a:pt x="2329258" y="5854720"/>
                        </a:cubicBezTo>
                        <a:cubicBezTo>
                          <a:pt x="2161789" y="5925134"/>
                          <a:pt x="1866325" y="5847030"/>
                          <a:pt x="1741066" y="5854720"/>
                        </a:cubicBezTo>
                        <a:cubicBezTo>
                          <a:pt x="1615807" y="5862410"/>
                          <a:pt x="1395638" y="5831161"/>
                          <a:pt x="1223457" y="5854720"/>
                        </a:cubicBezTo>
                        <a:cubicBezTo>
                          <a:pt x="1051276" y="5878279"/>
                          <a:pt x="874717" y="5821346"/>
                          <a:pt x="588210" y="5854720"/>
                        </a:cubicBezTo>
                        <a:cubicBezTo>
                          <a:pt x="295355" y="5835736"/>
                          <a:pt x="-41219" y="5656806"/>
                          <a:pt x="0" y="5266510"/>
                        </a:cubicBezTo>
                        <a:cubicBezTo>
                          <a:pt x="-62082" y="5061492"/>
                          <a:pt x="63114" y="4919165"/>
                          <a:pt x="0" y="4728506"/>
                        </a:cubicBezTo>
                        <a:cubicBezTo>
                          <a:pt x="-63114" y="4537847"/>
                          <a:pt x="67598" y="4416595"/>
                          <a:pt x="0" y="4143718"/>
                        </a:cubicBezTo>
                        <a:cubicBezTo>
                          <a:pt x="-67598" y="3870841"/>
                          <a:pt x="47971" y="3804176"/>
                          <a:pt x="0" y="3699280"/>
                        </a:cubicBezTo>
                        <a:cubicBezTo>
                          <a:pt x="-47971" y="3594384"/>
                          <a:pt x="18838" y="3384689"/>
                          <a:pt x="0" y="3254841"/>
                        </a:cubicBezTo>
                        <a:cubicBezTo>
                          <a:pt x="-18838" y="3124993"/>
                          <a:pt x="36295" y="2896233"/>
                          <a:pt x="0" y="2670054"/>
                        </a:cubicBezTo>
                        <a:cubicBezTo>
                          <a:pt x="-36295" y="2443875"/>
                          <a:pt x="12293" y="2283397"/>
                          <a:pt x="0" y="2178832"/>
                        </a:cubicBezTo>
                        <a:cubicBezTo>
                          <a:pt x="-12293" y="2074267"/>
                          <a:pt x="42881" y="1673819"/>
                          <a:pt x="0" y="1547262"/>
                        </a:cubicBezTo>
                        <a:cubicBezTo>
                          <a:pt x="-42881" y="1420705"/>
                          <a:pt x="2387" y="914777"/>
                          <a:pt x="0" y="58821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7" name="Freeform 20">
            <a:extLst>
              <a:ext uri="{FF2B5EF4-FFF2-40B4-BE49-F238E27FC236}">
                <a16:creationId xmlns:a16="http://schemas.microsoft.com/office/drawing/2014/main" id="{6010C008-0418-12FF-A80A-05ECF85F5EB6}"/>
              </a:ext>
            </a:extLst>
          </p:cNvPr>
          <p:cNvSpPr/>
          <p:nvPr userDrawn="1"/>
        </p:nvSpPr>
        <p:spPr>
          <a:xfrm flipH="1">
            <a:off x="7620566" y="3973595"/>
            <a:ext cx="4046047" cy="1354794"/>
          </a:xfrm>
          <a:custGeom>
            <a:avLst/>
            <a:gdLst>
              <a:gd name="connsiteX0" fmla="*/ 0 w 4046047"/>
              <a:gd name="connsiteY0" fmla="*/ 0 h 1354794"/>
              <a:gd name="connsiteX1" fmla="*/ 4046047 w 4046047"/>
              <a:gd name="connsiteY1" fmla="*/ 530971 h 1354794"/>
              <a:gd name="connsiteX2" fmla="*/ 4046047 w 4046047"/>
              <a:gd name="connsiteY2" fmla="*/ 1354794 h 1354794"/>
              <a:gd name="connsiteX3" fmla="*/ 620191 w 4046047"/>
              <a:gd name="connsiteY3" fmla="*/ 1354794 h 1354794"/>
              <a:gd name="connsiteX4" fmla="*/ 0 w 4046047"/>
              <a:gd name="connsiteY4" fmla="*/ 783283 h 1354794"/>
              <a:gd name="connsiteX0" fmla="*/ 4046047 w 4137487"/>
              <a:gd name="connsiteY0" fmla="*/ 530971 h 1354794"/>
              <a:gd name="connsiteX1" fmla="*/ 4046047 w 4137487"/>
              <a:gd name="connsiteY1" fmla="*/ 1354794 h 1354794"/>
              <a:gd name="connsiteX2" fmla="*/ 620191 w 4137487"/>
              <a:gd name="connsiteY2" fmla="*/ 1354794 h 1354794"/>
              <a:gd name="connsiteX3" fmla="*/ 0 w 4137487"/>
              <a:gd name="connsiteY3" fmla="*/ 783283 h 1354794"/>
              <a:gd name="connsiteX4" fmla="*/ 0 w 4137487"/>
              <a:gd name="connsiteY4" fmla="*/ 0 h 1354794"/>
              <a:gd name="connsiteX5" fmla="*/ 4137487 w 4137487"/>
              <a:gd name="connsiteY5" fmla="*/ 622411 h 1354794"/>
              <a:gd name="connsiteX0" fmla="*/ 4046047 w 4137487"/>
              <a:gd name="connsiteY0" fmla="*/ 1354794 h 1354794"/>
              <a:gd name="connsiteX1" fmla="*/ 620191 w 4137487"/>
              <a:gd name="connsiteY1" fmla="*/ 1354794 h 1354794"/>
              <a:gd name="connsiteX2" fmla="*/ 0 w 4137487"/>
              <a:gd name="connsiteY2" fmla="*/ 783283 h 1354794"/>
              <a:gd name="connsiteX3" fmla="*/ 0 w 4137487"/>
              <a:gd name="connsiteY3" fmla="*/ 0 h 1354794"/>
              <a:gd name="connsiteX4" fmla="*/ 4137487 w 4137487"/>
              <a:gd name="connsiteY4" fmla="*/ 622411 h 1354794"/>
              <a:gd name="connsiteX0" fmla="*/ 4046047 w 4046047"/>
              <a:gd name="connsiteY0" fmla="*/ 1354794 h 1354794"/>
              <a:gd name="connsiteX1" fmla="*/ 620191 w 4046047"/>
              <a:gd name="connsiteY1" fmla="*/ 1354794 h 1354794"/>
              <a:gd name="connsiteX2" fmla="*/ 0 w 4046047"/>
              <a:gd name="connsiteY2" fmla="*/ 783283 h 1354794"/>
              <a:gd name="connsiteX3" fmla="*/ 0 w 4046047"/>
              <a:gd name="connsiteY3" fmla="*/ 0 h 13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46047" h="1354794">
                <a:moveTo>
                  <a:pt x="4046047" y="1354794"/>
                </a:moveTo>
                <a:lnTo>
                  <a:pt x="620191" y="1354794"/>
                </a:lnTo>
                <a:cubicBezTo>
                  <a:pt x="277669" y="1354794"/>
                  <a:pt x="0" y="1098920"/>
                  <a:pt x="0" y="783283"/>
                </a:cubicBezTo>
                <a:lnTo>
                  <a:pt x="0" y="0"/>
                </a:lnTo>
              </a:path>
            </a:pathLst>
          </a:custGeom>
          <a:noFill/>
          <a:ln w="762000" cap="rnd" cmpd="sng">
            <a:solidFill>
              <a:schemeClr val="accent4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3529188"/>
                      <a:gd name="connsiteY0" fmla="*/ 588210 h 5854720"/>
                      <a:gd name="connsiteX1" fmla="*/ 588210 w 3529188"/>
                      <a:gd name="connsiteY1" fmla="*/ 0 h 5854720"/>
                      <a:gd name="connsiteX2" fmla="*/ 1223457 w 3529188"/>
                      <a:gd name="connsiteY2" fmla="*/ 0 h 5854720"/>
                      <a:gd name="connsiteX3" fmla="*/ 1788122 w 3529188"/>
                      <a:gd name="connsiteY3" fmla="*/ 0 h 5854720"/>
                      <a:gd name="connsiteX4" fmla="*/ 2329258 w 3529188"/>
                      <a:gd name="connsiteY4" fmla="*/ 0 h 5854720"/>
                      <a:gd name="connsiteX5" fmla="*/ 2940978 w 3529188"/>
                      <a:gd name="connsiteY5" fmla="*/ 0 h 5854720"/>
                      <a:gd name="connsiteX6" fmla="*/ 3529188 w 3529188"/>
                      <a:gd name="connsiteY6" fmla="*/ 588210 h 5854720"/>
                      <a:gd name="connsiteX7" fmla="*/ 3529188 w 3529188"/>
                      <a:gd name="connsiteY7" fmla="*/ 1172998 h 5854720"/>
                      <a:gd name="connsiteX8" fmla="*/ 3529188 w 3529188"/>
                      <a:gd name="connsiteY8" fmla="*/ 1851351 h 5854720"/>
                      <a:gd name="connsiteX9" fmla="*/ 3529188 w 3529188"/>
                      <a:gd name="connsiteY9" fmla="*/ 2295790 h 5854720"/>
                      <a:gd name="connsiteX10" fmla="*/ 3529188 w 3529188"/>
                      <a:gd name="connsiteY10" fmla="*/ 2880577 h 5854720"/>
                      <a:gd name="connsiteX11" fmla="*/ 3529188 w 3529188"/>
                      <a:gd name="connsiteY11" fmla="*/ 3465365 h 5854720"/>
                      <a:gd name="connsiteX12" fmla="*/ 3529188 w 3529188"/>
                      <a:gd name="connsiteY12" fmla="*/ 4003369 h 5854720"/>
                      <a:gd name="connsiteX13" fmla="*/ 3529188 w 3529188"/>
                      <a:gd name="connsiteY13" fmla="*/ 4681723 h 5854720"/>
                      <a:gd name="connsiteX14" fmla="*/ 3529188 w 3529188"/>
                      <a:gd name="connsiteY14" fmla="*/ 5266510 h 5854720"/>
                      <a:gd name="connsiteX15" fmla="*/ 2940978 w 3529188"/>
                      <a:gd name="connsiteY15" fmla="*/ 5854720 h 5854720"/>
                      <a:gd name="connsiteX16" fmla="*/ 2329258 w 3529188"/>
                      <a:gd name="connsiteY16" fmla="*/ 5854720 h 5854720"/>
                      <a:gd name="connsiteX17" fmla="*/ 1741066 w 3529188"/>
                      <a:gd name="connsiteY17" fmla="*/ 5854720 h 5854720"/>
                      <a:gd name="connsiteX18" fmla="*/ 1223457 w 3529188"/>
                      <a:gd name="connsiteY18" fmla="*/ 5854720 h 5854720"/>
                      <a:gd name="connsiteX19" fmla="*/ 588210 w 3529188"/>
                      <a:gd name="connsiteY19" fmla="*/ 5854720 h 5854720"/>
                      <a:gd name="connsiteX20" fmla="*/ 0 w 3529188"/>
                      <a:gd name="connsiteY20" fmla="*/ 5266510 h 5854720"/>
                      <a:gd name="connsiteX21" fmla="*/ 0 w 3529188"/>
                      <a:gd name="connsiteY21" fmla="*/ 4728506 h 5854720"/>
                      <a:gd name="connsiteX22" fmla="*/ 0 w 3529188"/>
                      <a:gd name="connsiteY22" fmla="*/ 4143718 h 5854720"/>
                      <a:gd name="connsiteX23" fmla="*/ 0 w 3529188"/>
                      <a:gd name="connsiteY23" fmla="*/ 3699280 h 5854720"/>
                      <a:gd name="connsiteX24" fmla="*/ 0 w 3529188"/>
                      <a:gd name="connsiteY24" fmla="*/ 3254841 h 5854720"/>
                      <a:gd name="connsiteX25" fmla="*/ 0 w 3529188"/>
                      <a:gd name="connsiteY25" fmla="*/ 2670054 h 5854720"/>
                      <a:gd name="connsiteX26" fmla="*/ 0 w 3529188"/>
                      <a:gd name="connsiteY26" fmla="*/ 2178832 h 5854720"/>
                      <a:gd name="connsiteX27" fmla="*/ 0 w 3529188"/>
                      <a:gd name="connsiteY27" fmla="*/ 1547262 h 5854720"/>
                      <a:gd name="connsiteX28" fmla="*/ 0 w 3529188"/>
                      <a:gd name="connsiteY28" fmla="*/ 588210 h 58547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</a:cxnLst>
                    <a:rect l="l" t="t" r="r" b="b"/>
                    <a:pathLst>
                      <a:path w="3529188" h="5854720" extrusionOk="0">
                        <a:moveTo>
                          <a:pt x="0" y="588210"/>
                        </a:moveTo>
                        <a:cubicBezTo>
                          <a:pt x="-21018" y="250387"/>
                          <a:pt x="217110" y="17355"/>
                          <a:pt x="588210" y="0"/>
                        </a:cubicBezTo>
                        <a:cubicBezTo>
                          <a:pt x="876112" y="-19041"/>
                          <a:pt x="1081758" y="40565"/>
                          <a:pt x="1223457" y="0"/>
                        </a:cubicBezTo>
                        <a:cubicBezTo>
                          <a:pt x="1365156" y="-40565"/>
                          <a:pt x="1510790" y="32361"/>
                          <a:pt x="1788122" y="0"/>
                        </a:cubicBezTo>
                        <a:cubicBezTo>
                          <a:pt x="2065454" y="-32361"/>
                          <a:pt x="2196286" y="39632"/>
                          <a:pt x="2329258" y="0"/>
                        </a:cubicBezTo>
                        <a:cubicBezTo>
                          <a:pt x="2462230" y="-39632"/>
                          <a:pt x="2683114" y="2257"/>
                          <a:pt x="2940978" y="0"/>
                        </a:cubicBezTo>
                        <a:cubicBezTo>
                          <a:pt x="3297966" y="-66121"/>
                          <a:pt x="3475164" y="255078"/>
                          <a:pt x="3529188" y="588210"/>
                        </a:cubicBezTo>
                        <a:cubicBezTo>
                          <a:pt x="3574272" y="863780"/>
                          <a:pt x="3523626" y="966106"/>
                          <a:pt x="3529188" y="1172998"/>
                        </a:cubicBezTo>
                        <a:cubicBezTo>
                          <a:pt x="3534750" y="1379890"/>
                          <a:pt x="3465933" y="1644977"/>
                          <a:pt x="3529188" y="1851351"/>
                        </a:cubicBezTo>
                        <a:cubicBezTo>
                          <a:pt x="3592443" y="2057725"/>
                          <a:pt x="3511454" y="2169708"/>
                          <a:pt x="3529188" y="2295790"/>
                        </a:cubicBezTo>
                        <a:cubicBezTo>
                          <a:pt x="3546922" y="2421872"/>
                          <a:pt x="3527136" y="2693707"/>
                          <a:pt x="3529188" y="2880577"/>
                        </a:cubicBezTo>
                        <a:cubicBezTo>
                          <a:pt x="3531240" y="3067447"/>
                          <a:pt x="3482987" y="3173559"/>
                          <a:pt x="3529188" y="3465365"/>
                        </a:cubicBezTo>
                        <a:cubicBezTo>
                          <a:pt x="3575389" y="3757171"/>
                          <a:pt x="3528527" y="3785537"/>
                          <a:pt x="3529188" y="4003369"/>
                        </a:cubicBezTo>
                        <a:cubicBezTo>
                          <a:pt x="3529849" y="4221201"/>
                          <a:pt x="3513745" y="4519491"/>
                          <a:pt x="3529188" y="4681723"/>
                        </a:cubicBezTo>
                        <a:cubicBezTo>
                          <a:pt x="3544631" y="4843955"/>
                          <a:pt x="3526290" y="5077457"/>
                          <a:pt x="3529188" y="5266510"/>
                        </a:cubicBezTo>
                        <a:cubicBezTo>
                          <a:pt x="3495511" y="5596899"/>
                          <a:pt x="3239177" y="5836325"/>
                          <a:pt x="2940978" y="5854720"/>
                        </a:cubicBezTo>
                        <a:cubicBezTo>
                          <a:pt x="2728639" y="5898033"/>
                          <a:pt x="2496727" y="5784306"/>
                          <a:pt x="2329258" y="5854720"/>
                        </a:cubicBezTo>
                        <a:cubicBezTo>
                          <a:pt x="2161789" y="5925134"/>
                          <a:pt x="1866325" y="5847030"/>
                          <a:pt x="1741066" y="5854720"/>
                        </a:cubicBezTo>
                        <a:cubicBezTo>
                          <a:pt x="1615807" y="5862410"/>
                          <a:pt x="1395638" y="5831161"/>
                          <a:pt x="1223457" y="5854720"/>
                        </a:cubicBezTo>
                        <a:cubicBezTo>
                          <a:pt x="1051276" y="5878279"/>
                          <a:pt x="874717" y="5821346"/>
                          <a:pt x="588210" y="5854720"/>
                        </a:cubicBezTo>
                        <a:cubicBezTo>
                          <a:pt x="295355" y="5835736"/>
                          <a:pt x="-41219" y="5656806"/>
                          <a:pt x="0" y="5266510"/>
                        </a:cubicBezTo>
                        <a:cubicBezTo>
                          <a:pt x="-62082" y="5061492"/>
                          <a:pt x="63114" y="4919165"/>
                          <a:pt x="0" y="4728506"/>
                        </a:cubicBezTo>
                        <a:cubicBezTo>
                          <a:pt x="-63114" y="4537847"/>
                          <a:pt x="67598" y="4416595"/>
                          <a:pt x="0" y="4143718"/>
                        </a:cubicBezTo>
                        <a:cubicBezTo>
                          <a:pt x="-67598" y="3870841"/>
                          <a:pt x="47971" y="3804176"/>
                          <a:pt x="0" y="3699280"/>
                        </a:cubicBezTo>
                        <a:cubicBezTo>
                          <a:pt x="-47971" y="3594384"/>
                          <a:pt x="18838" y="3384689"/>
                          <a:pt x="0" y="3254841"/>
                        </a:cubicBezTo>
                        <a:cubicBezTo>
                          <a:pt x="-18838" y="3124993"/>
                          <a:pt x="36295" y="2896233"/>
                          <a:pt x="0" y="2670054"/>
                        </a:cubicBezTo>
                        <a:cubicBezTo>
                          <a:pt x="-36295" y="2443875"/>
                          <a:pt x="12293" y="2283397"/>
                          <a:pt x="0" y="2178832"/>
                        </a:cubicBezTo>
                        <a:cubicBezTo>
                          <a:pt x="-12293" y="2074267"/>
                          <a:pt x="42881" y="1673819"/>
                          <a:pt x="0" y="1547262"/>
                        </a:cubicBezTo>
                        <a:cubicBezTo>
                          <a:pt x="-42881" y="1420705"/>
                          <a:pt x="2387" y="914777"/>
                          <a:pt x="0" y="58821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59EEBCDC-BA3F-5868-75D6-7EB2B87115C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 l="59986"/>
          <a:stretch>
            <a:fillRect/>
          </a:stretch>
        </p:blipFill>
        <p:spPr>
          <a:xfrm>
            <a:off x="0" y="1420643"/>
            <a:ext cx="1014082" cy="1648983"/>
          </a:xfrm>
          <a:custGeom>
            <a:avLst/>
            <a:gdLst>
              <a:gd name="connsiteX0" fmla="*/ 0 w 1014082"/>
              <a:gd name="connsiteY0" fmla="*/ 0 h 1648983"/>
              <a:gd name="connsiteX1" fmla="*/ 1014082 w 1014082"/>
              <a:gd name="connsiteY1" fmla="*/ 0 h 1648983"/>
              <a:gd name="connsiteX2" fmla="*/ 1014082 w 1014082"/>
              <a:gd name="connsiteY2" fmla="*/ 1648983 h 1648983"/>
              <a:gd name="connsiteX3" fmla="*/ 0 w 1014082"/>
              <a:gd name="connsiteY3" fmla="*/ 1648983 h 1648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82" h="1648983">
                <a:moveTo>
                  <a:pt x="0" y="0"/>
                </a:moveTo>
                <a:lnTo>
                  <a:pt x="1014082" y="0"/>
                </a:lnTo>
                <a:lnTo>
                  <a:pt x="1014082" y="1648983"/>
                </a:lnTo>
                <a:lnTo>
                  <a:pt x="0" y="1648983"/>
                </a:lnTo>
                <a:close/>
              </a:path>
            </a:pathLst>
          </a:cu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660BA33-D95F-4C82-419E-ADBE0C8915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45" name="Picture Placeholder 42">
            <a:extLst>
              <a:ext uri="{FF2B5EF4-FFF2-40B4-BE49-F238E27FC236}">
                <a16:creationId xmlns:a16="http://schemas.microsoft.com/office/drawing/2014/main" id="{085DE0BA-CA08-ED26-0A53-02D6FB61978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0203" y="2337393"/>
            <a:ext cx="1389888" cy="13898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6" name="Picture Placeholder 42">
            <a:extLst>
              <a:ext uri="{FF2B5EF4-FFF2-40B4-BE49-F238E27FC236}">
                <a16:creationId xmlns:a16="http://schemas.microsoft.com/office/drawing/2014/main" id="{70F05177-1747-10FB-B022-0A36F8F9193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469928" y="2339375"/>
            <a:ext cx="1389888" cy="138988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0" name="Text Placeholder 47">
            <a:extLst>
              <a:ext uri="{FF2B5EF4-FFF2-40B4-BE49-F238E27FC236}">
                <a16:creationId xmlns:a16="http://schemas.microsoft.com/office/drawing/2014/main" id="{485E5AFC-758F-34A6-2FEC-6042921AB73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26514" y="5064875"/>
            <a:ext cx="2788920" cy="365760"/>
          </a:xfrm>
        </p:spPr>
        <p:txBody>
          <a:bodyPr rtlCol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1" name="Text Placeholder 47">
            <a:extLst>
              <a:ext uri="{FF2B5EF4-FFF2-40B4-BE49-F238E27FC236}">
                <a16:creationId xmlns:a16="http://schemas.microsoft.com/office/drawing/2014/main" id="{298713CC-F6D5-ED75-901B-4121FEC8436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271823" y="5032014"/>
            <a:ext cx="2788920" cy="365760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7" name="Text Placeholder 47">
            <a:extLst>
              <a:ext uri="{FF2B5EF4-FFF2-40B4-BE49-F238E27FC236}">
                <a16:creationId xmlns:a16="http://schemas.microsoft.com/office/drawing/2014/main" id="{FD30C172-4265-C1CA-4368-B347D34C9F6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26515" y="2795265"/>
            <a:ext cx="2788920" cy="365760"/>
          </a:xfrm>
        </p:spPr>
        <p:txBody>
          <a:bodyPr rtlCol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8" name="Text Placeholder 47">
            <a:extLst>
              <a:ext uri="{FF2B5EF4-FFF2-40B4-BE49-F238E27FC236}">
                <a16:creationId xmlns:a16="http://schemas.microsoft.com/office/drawing/2014/main" id="{E6400DD4-A698-8FC3-4A8E-02EA10BB4BF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271823" y="2794678"/>
            <a:ext cx="2788920" cy="365760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9" name="Text Placeholder 47">
            <a:extLst>
              <a:ext uri="{FF2B5EF4-FFF2-40B4-BE49-F238E27FC236}">
                <a16:creationId xmlns:a16="http://schemas.microsoft.com/office/drawing/2014/main" id="{630E151D-3E22-BE90-7A51-5ED7C9AD7C2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098143" y="3085049"/>
            <a:ext cx="2816352" cy="310896"/>
          </a:xfrm>
        </p:spPr>
        <p:txBody>
          <a:bodyPr rtlCol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4" name="Text Placeholder 47">
            <a:extLst>
              <a:ext uri="{FF2B5EF4-FFF2-40B4-BE49-F238E27FC236}">
                <a16:creationId xmlns:a16="http://schemas.microsoft.com/office/drawing/2014/main" id="{6A448965-125C-6EED-07B0-E98A656BBF3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280067" y="3086146"/>
            <a:ext cx="2816352" cy="310896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2" name="Picture Placeholder 42">
            <a:extLst>
              <a:ext uri="{FF2B5EF4-FFF2-40B4-BE49-F238E27FC236}">
                <a16:creationId xmlns:a16="http://schemas.microsoft.com/office/drawing/2014/main" id="{9BD10ABF-0CBA-9D6F-30D9-4C5B717D2F6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332186" y="4662092"/>
            <a:ext cx="1389888" cy="138988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3" name="Picture Placeholder 42">
            <a:extLst>
              <a:ext uri="{FF2B5EF4-FFF2-40B4-BE49-F238E27FC236}">
                <a16:creationId xmlns:a16="http://schemas.microsoft.com/office/drawing/2014/main" id="{BA07108E-6273-D8A7-4270-9E51F53721B6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469928" y="4662092"/>
            <a:ext cx="1389888" cy="138988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6" name="Text Placeholder 47">
            <a:extLst>
              <a:ext uri="{FF2B5EF4-FFF2-40B4-BE49-F238E27FC236}">
                <a16:creationId xmlns:a16="http://schemas.microsoft.com/office/drawing/2014/main" id="{6E2529DA-6F13-4B74-5C48-2FDB0911FFF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284732" y="5337865"/>
            <a:ext cx="2816352" cy="310896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4" name="Text Placeholder 47">
            <a:extLst>
              <a:ext uri="{FF2B5EF4-FFF2-40B4-BE49-F238E27FC236}">
                <a16:creationId xmlns:a16="http://schemas.microsoft.com/office/drawing/2014/main" id="{DDB95F67-F2A0-C836-D292-8E7A6E4B1CC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107814" y="5335932"/>
            <a:ext cx="2816352" cy="310896"/>
          </a:xfrm>
        </p:spPr>
        <p:txBody>
          <a:bodyPr rtlCol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C414FD-C705-79D9-78A9-63DB36DC2A3B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D574B-2DC0-07BF-5573-0917979F78EA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1780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-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15B61940-E61B-59FA-753F-E3122D288C5B}"/>
              </a:ext>
            </a:extLst>
          </p:cNvPr>
          <p:cNvSpPr/>
          <p:nvPr userDrawn="1"/>
        </p:nvSpPr>
        <p:spPr>
          <a:xfrm>
            <a:off x="1314365" y="1922787"/>
            <a:ext cx="1591489" cy="159148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48AA701-7A67-C49D-4314-407AF753DDE7}"/>
              </a:ext>
            </a:extLst>
          </p:cNvPr>
          <p:cNvSpPr/>
          <p:nvPr userDrawn="1"/>
        </p:nvSpPr>
        <p:spPr>
          <a:xfrm>
            <a:off x="3895640" y="1922787"/>
            <a:ext cx="1591489" cy="159148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CC8E6E4-F551-385C-FB82-E0DC1F41683A}"/>
              </a:ext>
            </a:extLst>
          </p:cNvPr>
          <p:cNvSpPr/>
          <p:nvPr userDrawn="1"/>
        </p:nvSpPr>
        <p:spPr>
          <a:xfrm>
            <a:off x="6476915" y="1922787"/>
            <a:ext cx="1591489" cy="159148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29C42C5-603C-FCCB-D730-0AD61CFA4CC2}"/>
              </a:ext>
            </a:extLst>
          </p:cNvPr>
          <p:cNvSpPr/>
          <p:nvPr userDrawn="1"/>
        </p:nvSpPr>
        <p:spPr>
          <a:xfrm>
            <a:off x="9058190" y="1922787"/>
            <a:ext cx="1591489" cy="159148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06608174-ED17-1D4B-48DF-EA532646C797}"/>
              </a:ext>
            </a:extLst>
          </p:cNvPr>
          <p:cNvSpPr/>
          <p:nvPr userDrawn="1"/>
        </p:nvSpPr>
        <p:spPr>
          <a:xfrm>
            <a:off x="732271" y="723899"/>
            <a:ext cx="10727977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41AE0A6-2671-E79C-548D-3AA4D5D9CB11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42152D0E-B03D-CC17-D0CC-650AE3953FCF}"/>
              </a:ext>
            </a:extLst>
          </p:cNvPr>
          <p:cNvCxnSpPr>
            <a:cxnSpLocks/>
          </p:cNvCxnSpPr>
          <p:nvPr userDrawn="1"/>
        </p:nvCxnSpPr>
        <p:spPr>
          <a:xfrm>
            <a:off x="1655064" y="722376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" name="Graphic 82">
            <a:extLst>
              <a:ext uri="{FF2B5EF4-FFF2-40B4-BE49-F238E27FC236}">
                <a16:creationId xmlns:a16="http://schemas.microsoft.com/office/drawing/2014/main" id="{65438DF6-6622-6EE4-F01A-D199CAE96D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3498771">
            <a:off x="868523" y="778989"/>
            <a:ext cx="660389" cy="660389"/>
          </a:xfrm>
          <a:prstGeom prst="rect">
            <a:avLst/>
          </a:prstGeom>
        </p:spPr>
      </p:pic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712EE3B-E131-C405-FCA7-8263094DF01B}"/>
              </a:ext>
            </a:extLst>
          </p:cNvPr>
          <p:cNvCxnSpPr>
            <a:cxnSpLocks/>
          </p:cNvCxnSpPr>
          <p:nvPr userDrawn="1"/>
        </p:nvCxnSpPr>
        <p:spPr>
          <a:xfrm>
            <a:off x="2593735" y="718779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660BA33-D95F-4C82-419E-ADBE0C8915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45" name="Picture Placeholder 42">
            <a:extLst>
              <a:ext uri="{FF2B5EF4-FFF2-40B4-BE49-F238E27FC236}">
                <a16:creationId xmlns:a16="http://schemas.microsoft.com/office/drawing/2014/main" id="{085DE0BA-CA08-ED26-0A53-02D6FB619788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1524893" y="2133315"/>
            <a:ext cx="1170432" cy="117043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6" name="Picture Placeholder 42">
            <a:extLst>
              <a:ext uri="{FF2B5EF4-FFF2-40B4-BE49-F238E27FC236}">
                <a16:creationId xmlns:a16="http://schemas.microsoft.com/office/drawing/2014/main" id="{70F05177-1747-10FB-B022-0A36F8F91931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4106168" y="2133315"/>
            <a:ext cx="1170432" cy="117043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0" name="Text Placeholder 47">
            <a:extLst>
              <a:ext uri="{FF2B5EF4-FFF2-40B4-BE49-F238E27FC236}">
                <a16:creationId xmlns:a16="http://schemas.microsoft.com/office/drawing/2014/main" id="{485E5AFC-758F-34A6-2FEC-6042921AB73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053328" y="3575304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1" name="Text Placeholder 47">
            <a:extLst>
              <a:ext uri="{FF2B5EF4-FFF2-40B4-BE49-F238E27FC236}">
                <a16:creationId xmlns:a16="http://schemas.microsoft.com/office/drawing/2014/main" id="{298713CC-F6D5-ED75-901B-4121FEC8436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631936" y="3575304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7" name="Text Placeholder 47">
            <a:extLst>
              <a:ext uri="{FF2B5EF4-FFF2-40B4-BE49-F238E27FC236}">
                <a16:creationId xmlns:a16="http://schemas.microsoft.com/office/drawing/2014/main" id="{FD30C172-4265-C1CA-4368-B347D34C9F6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6968" y="3575304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8" name="Text Placeholder 47">
            <a:extLst>
              <a:ext uri="{FF2B5EF4-FFF2-40B4-BE49-F238E27FC236}">
                <a16:creationId xmlns:a16="http://schemas.microsoft.com/office/drawing/2014/main" id="{E6400DD4-A698-8FC3-4A8E-02EA10BB4BF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74720" y="3575304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9" name="Text Placeholder 47">
            <a:extLst>
              <a:ext uri="{FF2B5EF4-FFF2-40B4-BE49-F238E27FC236}">
                <a16:creationId xmlns:a16="http://schemas.microsoft.com/office/drawing/2014/main" id="{630E151D-3E22-BE90-7A51-5ED7C9AD7C2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86968" y="3867912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4" name="Text Placeholder 47">
            <a:extLst>
              <a:ext uri="{FF2B5EF4-FFF2-40B4-BE49-F238E27FC236}">
                <a16:creationId xmlns:a16="http://schemas.microsoft.com/office/drawing/2014/main" id="{6A448965-125C-6EED-07B0-E98A656BBF3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474720" y="3867912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2" name="Picture Placeholder 42">
            <a:extLst>
              <a:ext uri="{FF2B5EF4-FFF2-40B4-BE49-F238E27FC236}">
                <a16:creationId xmlns:a16="http://schemas.microsoft.com/office/drawing/2014/main" id="{9BD10ABF-0CBA-9D6F-30D9-4C5B717D2F65}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6687443" y="2133315"/>
            <a:ext cx="1170432" cy="117043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3" name="Picture Placeholder 42">
            <a:extLst>
              <a:ext uri="{FF2B5EF4-FFF2-40B4-BE49-F238E27FC236}">
                <a16:creationId xmlns:a16="http://schemas.microsoft.com/office/drawing/2014/main" id="{BA07108E-6273-D8A7-4270-9E51F53721B6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9268718" y="2133315"/>
            <a:ext cx="1170432" cy="117043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6" name="Text Placeholder 47">
            <a:extLst>
              <a:ext uri="{FF2B5EF4-FFF2-40B4-BE49-F238E27FC236}">
                <a16:creationId xmlns:a16="http://schemas.microsoft.com/office/drawing/2014/main" id="{6E2529DA-6F13-4B74-5C48-2FDB0911FFF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631936" y="3867912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4" name="Text Placeholder 47">
            <a:extLst>
              <a:ext uri="{FF2B5EF4-FFF2-40B4-BE49-F238E27FC236}">
                <a16:creationId xmlns:a16="http://schemas.microsoft.com/office/drawing/2014/main" id="{DDB95F67-F2A0-C836-D292-8E7A6E4B1CC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053328" y="3867912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5" name="Title 74">
            <a:extLst>
              <a:ext uri="{FF2B5EF4-FFF2-40B4-BE49-F238E27FC236}">
                <a16:creationId xmlns:a16="http://schemas.microsoft.com/office/drawing/2014/main" id="{45C7CFA5-6EFF-944C-B5AF-967956876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CCCB2D5-E906-485E-2E26-F407AF7990EE}"/>
              </a:ext>
            </a:extLst>
          </p:cNvPr>
          <p:cNvSpPr/>
          <p:nvPr userDrawn="1"/>
        </p:nvSpPr>
        <p:spPr>
          <a:xfrm>
            <a:off x="1314365" y="4348233"/>
            <a:ext cx="1591489" cy="159148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608273C2-3AD4-6120-E47A-26DB07BBD95D}"/>
              </a:ext>
            </a:extLst>
          </p:cNvPr>
          <p:cNvSpPr/>
          <p:nvPr userDrawn="1"/>
        </p:nvSpPr>
        <p:spPr>
          <a:xfrm>
            <a:off x="3895640" y="4348233"/>
            <a:ext cx="1591489" cy="159148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52F43D3C-5856-8C0F-0F96-72BD06ABE36F}"/>
              </a:ext>
            </a:extLst>
          </p:cNvPr>
          <p:cNvSpPr/>
          <p:nvPr userDrawn="1"/>
        </p:nvSpPr>
        <p:spPr>
          <a:xfrm>
            <a:off x="6476915" y="4348233"/>
            <a:ext cx="1591489" cy="159148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9185EECC-2E1F-A706-B285-3F50DE4E325D}"/>
              </a:ext>
            </a:extLst>
          </p:cNvPr>
          <p:cNvSpPr/>
          <p:nvPr userDrawn="1"/>
        </p:nvSpPr>
        <p:spPr>
          <a:xfrm>
            <a:off x="9058190" y="4348233"/>
            <a:ext cx="1591489" cy="159148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31" name="Picture Placeholder 42">
            <a:extLst>
              <a:ext uri="{FF2B5EF4-FFF2-40B4-BE49-F238E27FC236}">
                <a16:creationId xmlns:a16="http://schemas.microsoft.com/office/drawing/2014/main" id="{68BB68C2-C6BF-C6F9-8006-0D20E4119CDC}"/>
              </a:ext>
            </a:extLst>
          </p:cNvPr>
          <p:cNvSpPr>
            <a:spLocks noGrp="1" noChangeAspect="1"/>
          </p:cNvSpPr>
          <p:nvPr>
            <p:ph type="pic" sz="quarter" idx="26"/>
          </p:nvPr>
        </p:nvSpPr>
        <p:spPr>
          <a:xfrm>
            <a:off x="1524893" y="4558761"/>
            <a:ext cx="1170432" cy="117043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2" name="Picture Placeholder 42">
            <a:extLst>
              <a:ext uri="{FF2B5EF4-FFF2-40B4-BE49-F238E27FC236}">
                <a16:creationId xmlns:a16="http://schemas.microsoft.com/office/drawing/2014/main" id="{7ED2CB41-D537-2DB4-7393-38B54A68A24F}"/>
              </a:ext>
            </a:extLst>
          </p:cNvPr>
          <p:cNvSpPr>
            <a:spLocks noGrp="1" noChangeAspect="1"/>
          </p:cNvSpPr>
          <p:nvPr>
            <p:ph type="pic" sz="quarter" idx="27"/>
          </p:nvPr>
        </p:nvSpPr>
        <p:spPr>
          <a:xfrm>
            <a:off x="4106168" y="4558761"/>
            <a:ext cx="1170432" cy="117043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3" name="Text Placeholder 47">
            <a:extLst>
              <a:ext uri="{FF2B5EF4-FFF2-40B4-BE49-F238E27FC236}">
                <a16:creationId xmlns:a16="http://schemas.microsoft.com/office/drawing/2014/main" id="{BBFB738A-B417-1ECD-CD63-3482F41BC56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053328" y="6000750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4" name="Text Placeholder 47">
            <a:extLst>
              <a:ext uri="{FF2B5EF4-FFF2-40B4-BE49-F238E27FC236}">
                <a16:creationId xmlns:a16="http://schemas.microsoft.com/office/drawing/2014/main" id="{2D5357B5-C3E2-7F93-1D38-5A371EEEF56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631936" y="6000750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5" name="Text Placeholder 47">
            <a:extLst>
              <a:ext uri="{FF2B5EF4-FFF2-40B4-BE49-F238E27FC236}">
                <a16:creationId xmlns:a16="http://schemas.microsoft.com/office/drawing/2014/main" id="{F3A2EC5D-9943-7E84-56FB-B58A67C05507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86968" y="6000750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6" name="Text Placeholder 47">
            <a:extLst>
              <a:ext uri="{FF2B5EF4-FFF2-40B4-BE49-F238E27FC236}">
                <a16:creationId xmlns:a16="http://schemas.microsoft.com/office/drawing/2014/main" id="{DE78D7B0-18B2-66C2-EA4E-90629F60BFA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474720" y="6000750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7" name="Text Placeholder 47">
            <a:extLst>
              <a:ext uri="{FF2B5EF4-FFF2-40B4-BE49-F238E27FC236}">
                <a16:creationId xmlns:a16="http://schemas.microsoft.com/office/drawing/2014/main" id="{A171817E-40B4-8D03-2F00-07A0200ABC8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86968" y="6293358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8" name="Text Placeholder 47">
            <a:extLst>
              <a:ext uri="{FF2B5EF4-FFF2-40B4-BE49-F238E27FC236}">
                <a16:creationId xmlns:a16="http://schemas.microsoft.com/office/drawing/2014/main" id="{7CB4D57A-D57F-A9A7-E242-62A0EFB9034B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4720" y="6293358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9" name="Picture Placeholder 42">
            <a:extLst>
              <a:ext uri="{FF2B5EF4-FFF2-40B4-BE49-F238E27FC236}">
                <a16:creationId xmlns:a16="http://schemas.microsoft.com/office/drawing/2014/main" id="{CABD2581-C1DD-BCD8-B303-D442E2826A57}"/>
              </a:ext>
            </a:extLst>
          </p:cNvPr>
          <p:cNvSpPr>
            <a:spLocks noGrp="1" noChangeAspect="1"/>
          </p:cNvSpPr>
          <p:nvPr>
            <p:ph type="pic" sz="quarter" idx="34"/>
          </p:nvPr>
        </p:nvSpPr>
        <p:spPr>
          <a:xfrm>
            <a:off x="6687443" y="4558761"/>
            <a:ext cx="1170432" cy="117043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0" name="Picture Placeholder 42">
            <a:extLst>
              <a:ext uri="{FF2B5EF4-FFF2-40B4-BE49-F238E27FC236}">
                <a16:creationId xmlns:a16="http://schemas.microsoft.com/office/drawing/2014/main" id="{69C46305-033A-D1D0-006B-CA534D171213}"/>
              </a:ext>
            </a:extLst>
          </p:cNvPr>
          <p:cNvSpPr>
            <a:spLocks noGrp="1" noChangeAspect="1"/>
          </p:cNvSpPr>
          <p:nvPr>
            <p:ph type="pic" sz="quarter" idx="35"/>
          </p:nvPr>
        </p:nvSpPr>
        <p:spPr>
          <a:xfrm>
            <a:off x="9268718" y="4558761"/>
            <a:ext cx="1170432" cy="117043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1" name="Text Placeholder 47">
            <a:extLst>
              <a:ext uri="{FF2B5EF4-FFF2-40B4-BE49-F238E27FC236}">
                <a16:creationId xmlns:a16="http://schemas.microsoft.com/office/drawing/2014/main" id="{8A2F0738-422D-8670-FFDD-4DD9CC8579D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8631936" y="6293358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2" name="Text Placeholder 47">
            <a:extLst>
              <a:ext uri="{FF2B5EF4-FFF2-40B4-BE49-F238E27FC236}">
                <a16:creationId xmlns:a16="http://schemas.microsoft.com/office/drawing/2014/main" id="{83236D35-4927-EB6F-1700-660A0790337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53328" y="6293358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F9D1D0-8763-3145-447C-B59E4A8FC6EC}"/>
              </a:ext>
            </a:extLst>
          </p:cNvPr>
          <p:cNvSpPr>
            <a:spLocks noGrp="1"/>
          </p:cNvSpPr>
          <p:nvPr>
            <p:ph type="sldNum" sz="quarter" idx="39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8818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1E197C-8454-08AA-A652-357480D98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30FAC-6DFA-F32C-E62D-5C32C06A02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2271" y="623443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GB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B62FF-DCC3-B0E5-E9C3-736A708235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51903" y="809244"/>
            <a:ext cx="941832" cy="621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GB" sz="3200">
                <a:solidFill>
                  <a:schemeClr val="bg2"/>
                </a:solidFill>
              </a:defRPr>
            </a:lvl1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EEFFBFB-5A27-2D81-3931-C98447651EF4}"/>
              </a:ext>
            </a:extLst>
          </p:cNvPr>
          <p:cNvSpPr/>
          <p:nvPr userDrawn="1"/>
        </p:nvSpPr>
        <p:spPr>
          <a:xfrm>
            <a:off x="732271" y="723899"/>
            <a:ext cx="10727977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495E283-E2C6-EE8C-5FC9-96FD9B2DC537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BEB7FA7-6E9C-81BB-8E55-A22BFF734E24}"/>
              </a:ext>
            </a:extLst>
          </p:cNvPr>
          <p:cNvCxnSpPr>
            <a:cxnSpLocks/>
          </p:cNvCxnSpPr>
          <p:nvPr userDrawn="1"/>
        </p:nvCxnSpPr>
        <p:spPr>
          <a:xfrm>
            <a:off x="1655064" y="722376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Graphic 28">
            <a:extLst>
              <a:ext uri="{FF2B5EF4-FFF2-40B4-BE49-F238E27FC236}">
                <a16:creationId xmlns:a16="http://schemas.microsoft.com/office/drawing/2014/main" id="{77E78B78-C9C0-6811-5C24-BA7F4E612036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 rot="13498771">
            <a:off x="868523" y="778989"/>
            <a:ext cx="660389" cy="660389"/>
          </a:xfrm>
          <a:prstGeom prst="rect">
            <a:avLst/>
          </a:prstGeom>
        </p:spPr>
      </p:pic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F9C8F7F-2A36-A3D8-7C9C-CFDFFF47B82A}"/>
              </a:ext>
            </a:extLst>
          </p:cNvPr>
          <p:cNvCxnSpPr>
            <a:cxnSpLocks/>
          </p:cNvCxnSpPr>
          <p:nvPr userDrawn="1"/>
        </p:nvCxnSpPr>
        <p:spPr>
          <a:xfrm>
            <a:off x="2593735" y="718779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59602F-1B68-185F-6DA7-FDDA1F06A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7480" y="731520"/>
            <a:ext cx="8762246" cy="7772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48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8" r:id="rId5"/>
    <p:sldLayoutId id="2147483663" r:id="rId6"/>
    <p:sldLayoutId id="2147483664" r:id="rId7"/>
    <p:sldLayoutId id="2147483659" r:id="rId8"/>
    <p:sldLayoutId id="2147483660" r:id="rId9"/>
    <p:sldLayoutId id="2147483661" r:id="rId10"/>
    <p:sldLayoutId id="2147483652" r:id="rId11"/>
    <p:sldLayoutId id="2147483667" r:id="rId12"/>
    <p:sldLayoutId id="2147483653" r:id="rId13"/>
    <p:sldLayoutId id="2147483668" r:id="rId14"/>
    <p:sldLayoutId id="2147483665" r:id="rId15"/>
    <p:sldLayoutId id="2147483666" r:id="rId16"/>
    <p:sldLayoutId id="2147483654" r:id="rId17"/>
    <p:sldLayoutId id="2147483655" r:id="rId18"/>
    <p:sldLayoutId id="2147483656" r:id="rId19"/>
    <p:sldLayoutId id="2147483657" r:id="rId2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lang="en-GB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28762-BFD9-B53C-F438-D440DBFDD2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r>
              <a:rPr lang="en-GB"/>
              <a:t>MML Steering Committee Template 1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7451B7-2A25-8813-BC77-07DE3529FC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92500" lnSpcReduction="10000"/>
          </a:bodyPr>
          <a:lstStyle>
            <a:defPPr>
              <a:defRPr lang="en-GB"/>
            </a:defPPr>
          </a:lstStyle>
          <a:p>
            <a:pPr rtl="0"/>
            <a:r>
              <a:rPr lang="en-GB" dirty="0"/>
              <a:t>William Newbery</a:t>
            </a:r>
          </a:p>
        </p:txBody>
      </p:sp>
    </p:spTree>
    <p:extLst>
      <p:ext uri="{BB962C8B-B14F-4D97-AF65-F5344CB8AC3E}">
        <p14:creationId xmlns:p14="http://schemas.microsoft.com/office/powerpoint/2010/main" val="2827593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E54F1EF-CC55-C071-E616-C5A9AB5D1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Plan on a Page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3AEAE7D-4216-BB17-0025-D81701B9B18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sz="2500" dirty="0">
                <a:solidFill>
                  <a:schemeClr val="bg1"/>
                </a:solidFill>
              </a:rPr>
              <a:t>10</a:t>
            </a:r>
          </a:p>
        </p:txBody>
      </p:sp>
      <p:graphicFrame>
        <p:nvGraphicFramePr>
          <p:cNvPr id="2" name="Google Shape;976;p131">
            <a:extLst>
              <a:ext uri="{FF2B5EF4-FFF2-40B4-BE49-F238E27FC236}">
                <a16:creationId xmlns:a16="http://schemas.microsoft.com/office/drawing/2014/main" id="{A9A2D615-D1D1-29E1-CD4A-8074512A4B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9288552"/>
              </p:ext>
            </p:extLst>
          </p:nvPr>
        </p:nvGraphicFramePr>
        <p:xfrm>
          <a:off x="529205" y="1765738"/>
          <a:ext cx="11133590" cy="358998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7973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449403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</a:tblGrid>
              <a:tr h="155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 dirty="0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chemeClr val="lt1"/>
                          </a:solidFill>
                        </a:rPr>
                        <a:t>Month 1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chemeClr val="lt1"/>
                          </a:solidFill>
                        </a:rPr>
                        <a:t>Month 2</a:t>
                      </a:r>
                      <a:endParaRPr sz="800" b="1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 b="1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Mar</a:t>
                      </a:r>
                      <a:endParaRPr sz="800" b="1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Apr</a:t>
                      </a:r>
                      <a:endParaRPr sz="800" b="1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 b="1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May</a:t>
                      </a:r>
                      <a:endParaRPr sz="800" b="1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 b="1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June</a:t>
                      </a:r>
                      <a:endParaRPr sz="800" b="1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22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chemeClr val="lt1"/>
                          </a:solidFill>
                        </a:rPr>
                        <a:t>xxx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chemeClr val="lt1"/>
                          </a:solidFill>
                        </a:rPr>
                        <a:t>xxx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chemeClr val="lt1"/>
                          </a:solidFill>
                        </a:rPr>
                        <a:t>xxx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chemeClr val="lt1"/>
                          </a:solidFill>
                        </a:rPr>
                        <a:t>xxx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chemeClr val="lt1"/>
                          </a:solidFill>
                        </a:rPr>
                        <a:t>xxx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chemeClr val="lt1"/>
                          </a:solidFill>
                        </a:rPr>
                        <a:t>xxx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chemeClr val="lt1"/>
                          </a:solidFill>
                        </a:rPr>
                        <a:t>xxx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chemeClr val="lt1"/>
                          </a:solidFill>
                        </a:rPr>
                        <a:t>xxx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chemeClr val="lt1"/>
                          </a:solidFill>
                        </a:rPr>
                        <a:t>xxx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chemeClr val="lt1"/>
                          </a:solidFill>
                        </a:rPr>
                        <a:t>xxx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chemeClr val="lt1"/>
                          </a:solidFill>
                        </a:rPr>
                        <a:t>xxx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chemeClr val="lt1"/>
                          </a:solidFill>
                        </a:rPr>
                        <a:t>xxx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chemeClr val="lt1"/>
                          </a:solidFill>
                        </a:rPr>
                        <a:t>xxx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chemeClr val="lt1"/>
                          </a:solidFill>
                        </a:rPr>
                        <a:t>xxx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chemeClr val="lt1"/>
                          </a:solidFill>
                        </a:rPr>
                        <a:t>xxx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20-Apr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27-Apr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4-May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11-May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18-May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25-May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1-June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80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8-June</a:t>
                      </a:r>
                      <a:endParaRPr sz="80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71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900" b="1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Program Milestones</a:t>
                      </a:r>
                      <a:endParaRPr sz="900" b="1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828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900" b="1"/>
                        <a:t>Team 1</a:t>
                      </a:r>
                      <a:endParaRPr sz="900" b="1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9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2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80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1">
                          <a:solidFill>
                            <a:schemeClr val="dk1"/>
                          </a:solidFill>
                        </a:rPr>
                        <a:t>Team 2</a:t>
                      </a:r>
                      <a:endParaRPr sz="900" b="1">
                        <a:solidFill>
                          <a:schemeClr val="dk1"/>
                        </a:solidFill>
                      </a:endParaRPr>
                    </a:p>
                  </a:txBody>
                  <a:tcPr marL="25974" marR="25974" marT="25974" marB="25974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2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8858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1">
                          <a:solidFill>
                            <a:schemeClr val="dk1"/>
                          </a:solidFill>
                        </a:rPr>
                        <a:t>Team 3</a:t>
                      </a:r>
                      <a:endParaRPr sz="900" b="1">
                        <a:solidFill>
                          <a:schemeClr val="dk1"/>
                        </a:solidFill>
                      </a:endParaRPr>
                    </a:p>
                  </a:txBody>
                  <a:tcPr marL="25974" marR="25974" marT="25974" marB="25974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dk2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828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1">
                          <a:solidFill>
                            <a:schemeClr val="dk1"/>
                          </a:solidFill>
                        </a:rPr>
                        <a:t>Team 4</a:t>
                      </a:r>
                      <a:endParaRPr sz="900" b="1">
                        <a:solidFill>
                          <a:schemeClr val="dk1"/>
                        </a:solidFill>
                      </a:endParaRPr>
                    </a:p>
                  </a:txBody>
                  <a:tcPr marL="25974" marR="25974" marT="25974" marB="25974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2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643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1">
                          <a:solidFill>
                            <a:schemeClr val="dk1"/>
                          </a:solidFill>
                        </a:rPr>
                        <a:t>Team 5</a:t>
                      </a:r>
                      <a:endParaRPr sz="900" b="1">
                        <a:solidFill>
                          <a:schemeClr val="dk1"/>
                        </a:solidFill>
                      </a:endParaRPr>
                    </a:p>
                  </a:txBody>
                  <a:tcPr marL="25974" marR="25974" marT="25974" marB="25974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2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350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1">
                          <a:solidFill>
                            <a:schemeClr val="dk1"/>
                          </a:solidFill>
                        </a:rPr>
                        <a:t>Team 6</a:t>
                      </a:r>
                      <a:endParaRPr sz="900" b="1">
                        <a:solidFill>
                          <a:schemeClr val="dk1"/>
                        </a:solidFill>
                      </a:endParaRPr>
                    </a:p>
                  </a:txBody>
                  <a:tcPr marL="25974" marR="25974" marT="25974" marB="25974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2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398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1">
                          <a:solidFill>
                            <a:schemeClr val="dk1"/>
                          </a:solidFill>
                        </a:rPr>
                        <a:t>Team 7</a:t>
                      </a:r>
                      <a:endParaRPr sz="900" b="1">
                        <a:solidFill>
                          <a:schemeClr val="dk1"/>
                        </a:solidFill>
                      </a:endParaRPr>
                    </a:p>
                  </a:txBody>
                  <a:tcPr marL="25974" marR="25974" marT="25974" marB="25974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2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953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900" b="1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Additional CRs</a:t>
                      </a:r>
                      <a:endParaRPr sz="900" b="1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9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2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00"/>
                        <a:buFont typeface="Arial"/>
                        <a:buNone/>
                      </a:pPr>
                      <a:endParaRPr sz="8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5974" marR="25974" marT="25974" marB="25974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Google Shape;978;p131">
            <a:extLst>
              <a:ext uri="{FF2B5EF4-FFF2-40B4-BE49-F238E27FC236}">
                <a16:creationId xmlns:a16="http://schemas.microsoft.com/office/drawing/2014/main" id="{5E2FAF0E-148A-3D91-CFD2-3FE9F5FB38A0}"/>
              </a:ext>
            </a:extLst>
          </p:cNvPr>
          <p:cNvSpPr/>
          <p:nvPr/>
        </p:nvSpPr>
        <p:spPr>
          <a:xfrm>
            <a:off x="1558240" y="5709639"/>
            <a:ext cx="62868" cy="93077"/>
          </a:xfrm>
          <a:prstGeom prst="diamond">
            <a:avLst/>
          </a:prstGeom>
          <a:solidFill>
            <a:srgbClr val="174488"/>
          </a:solidFill>
          <a:ln w="12700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3987" tIns="21993" rIns="43987" bIns="21993" anchor="ctr" anchorCtr="0">
            <a:noAutofit/>
          </a:bodyPr>
          <a:lstStyle/>
          <a:p>
            <a:pPr algn="ctr">
              <a:buClr>
                <a:schemeClr val="dk1"/>
              </a:buClr>
              <a:buSzPts val="500"/>
            </a:pPr>
            <a:endParaRPr sz="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979;p131">
            <a:extLst>
              <a:ext uri="{FF2B5EF4-FFF2-40B4-BE49-F238E27FC236}">
                <a16:creationId xmlns:a16="http://schemas.microsoft.com/office/drawing/2014/main" id="{C962B6FF-0ACF-1A6B-DBFD-F79F605E1A91}"/>
              </a:ext>
            </a:extLst>
          </p:cNvPr>
          <p:cNvSpPr txBox="1"/>
          <p:nvPr/>
        </p:nvSpPr>
        <p:spPr>
          <a:xfrm>
            <a:off x="1665005" y="5683073"/>
            <a:ext cx="842591" cy="380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ts val="600"/>
            </a:pPr>
            <a:r>
              <a:rPr lang="en-GB" sz="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Milestone</a:t>
            </a:r>
            <a:r>
              <a:rPr lang="en-GB" sz="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representing the start or finish of the described activity.</a:t>
            </a:r>
            <a:endParaRPr sz="6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980;p131">
            <a:extLst>
              <a:ext uri="{FF2B5EF4-FFF2-40B4-BE49-F238E27FC236}">
                <a16:creationId xmlns:a16="http://schemas.microsoft.com/office/drawing/2014/main" id="{4E971EE5-388F-9275-4E98-EC36A42A62AC}"/>
              </a:ext>
            </a:extLst>
          </p:cNvPr>
          <p:cNvSpPr/>
          <p:nvPr/>
        </p:nvSpPr>
        <p:spPr>
          <a:xfrm>
            <a:off x="526840" y="5709638"/>
            <a:ext cx="62868" cy="93077"/>
          </a:xfrm>
          <a:prstGeom prst="diamond">
            <a:avLst/>
          </a:prstGeom>
          <a:solidFill>
            <a:schemeClr val="tx1"/>
          </a:solidFill>
          <a:ln w="28575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3987" tIns="21993" rIns="43987" bIns="21993" anchor="ctr" anchorCtr="0">
            <a:noAutofit/>
          </a:bodyPr>
          <a:lstStyle/>
          <a:p>
            <a:pPr algn="ctr">
              <a:buClr>
                <a:schemeClr val="dk1"/>
              </a:buClr>
              <a:buSzPts val="500"/>
            </a:pPr>
            <a:endParaRPr sz="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981;p131">
            <a:extLst>
              <a:ext uri="{FF2B5EF4-FFF2-40B4-BE49-F238E27FC236}">
                <a16:creationId xmlns:a16="http://schemas.microsoft.com/office/drawing/2014/main" id="{FE9C8551-9791-F9F5-9DC0-8448660E4359}"/>
              </a:ext>
            </a:extLst>
          </p:cNvPr>
          <p:cNvSpPr txBox="1"/>
          <p:nvPr/>
        </p:nvSpPr>
        <p:spPr>
          <a:xfrm>
            <a:off x="689258" y="5683067"/>
            <a:ext cx="842591" cy="380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ts val="600"/>
            </a:pPr>
            <a:r>
              <a:rPr lang="en-GB" sz="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Critical Path</a:t>
            </a:r>
            <a:r>
              <a:rPr lang="en-GB" sz="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visualises activities directly impact the go-live date. </a:t>
            </a:r>
            <a:endParaRPr sz="6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" name="Google Shape;982;p131">
            <a:extLst>
              <a:ext uri="{FF2B5EF4-FFF2-40B4-BE49-F238E27FC236}">
                <a16:creationId xmlns:a16="http://schemas.microsoft.com/office/drawing/2014/main" id="{40F26A4F-BC97-72F2-9695-9C652BF6A26B}"/>
              </a:ext>
            </a:extLst>
          </p:cNvPr>
          <p:cNvCxnSpPr>
            <a:stCxn id="6" idx="1"/>
          </p:cNvCxnSpPr>
          <p:nvPr/>
        </p:nvCxnSpPr>
        <p:spPr>
          <a:xfrm rot="10800000">
            <a:off x="428048" y="5756175"/>
            <a:ext cx="98792" cy="0"/>
          </a:xfrm>
          <a:prstGeom prst="straightConnector1">
            <a:avLst/>
          </a:prstGeom>
          <a:noFill/>
          <a:ln w="28575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" name="Google Shape;983;p131">
            <a:extLst>
              <a:ext uri="{FF2B5EF4-FFF2-40B4-BE49-F238E27FC236}">
                <a16:creationId xmlns:a16="http://schemas.microsoft.com/office/drawing/2014/main" id="{F60F2567-1839-2753-30BA-D12CFC919E24}"/>
              </a:ext>
            </a:extLst>
          </p:cNvPr>
          <p:cNvSpPr/>
          <p:nvPr/>
        </p:nvSpPr>
        <p:spPr>
          <a:xfrm>
            <a:off x="1532989" y="6084593"/>
            <a:ext cx="62868" cy="93077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43987" tIns="21993" rIns="43987" bIns="21993" anchor="ctr" anchorCtr="0">
            <a:noAutofit/>
          </a:bodyPr>
          <a:lstStyle/>
          <a:p>
            <a:pPr algn="ctr">
              <a:buClr>
                <a:schemeClr val="dk1"/>
              </a:buClr>
              <a:buSzPts val="500"/>
            </a:pPr>
            <a:endParaRPr sz="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984;p131">
            <a:extLst>
              <a:ext uri="{FF2B5EF4-FFF2-40B4-BE49-F238E27FC236}">
                <a16:creationId xmlns:a16="http://schemas.microsoft.com/office/drawing/2014/main" id="{FC635708-819A-262A-95DA-0EEFBFF611CF}"/>
              </a:ext>
            </a:extLst>
          </p:cNvPr>
          <p:cNvSpPr/>
          <p:nvPr/>
        </p:nvSpPr>
        <p:spPr>
          <a:xfrm>
            <a:off x="1009506" y="6084593"/>
            <a:ext cx="62868" cy="93077"/>
          </a:xfrm>
          <a:prstGeom prst="diamond">
            <a:avLst/>
          </a:prstGeom>
          <a:solidFill>
            <a:srgbClr val="00B050"/>
          </a:solidFill>
          <a:ln w="9525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3987" tIns="21993" rIns="43987" bIns="21993" anchor="ctr" anchorCtr="0">
            <a:noAutofit/>
          </a:bodyPr>
          <a:lstStyle/>
          <a:p>
            <a:pPr algn="ctr">
              <a:buClr>
                <a:schemeClr val="dk1"/>
              </a:buClr>
              <a:buSzPts val="500"/>
            </a:pPr>
            <a:endParaRPr sz="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985;p131">
            <a:extLst>
              <a:ext uri="{FF2B5EF4-FFF2-40B4-BE49-F238E27FC236}">
                <a16:creationId xmlns:a16="http://schemas.microsoft.com/office/drawing/2014/main" id="{62D474D8-7F80-5445-A61F-DD27EC2D1948}"/>
              </a:ext>
            </a:extLst>
          </p:cNvPr>
          <p:cNvSpPr/>
          <p:nvPr/>
        </p:nvSpPr>
        <p:spPr>
          <a:xfrm>
            <a:off x="526840" y="6084593"/>
            <a:ext cx="62868" cy="93077"/>
          </a:xfrm>
          <a:prstGeom prst="diamond">
            <a:avLst/>
          </a:prstGeom>
          <a:solidFill>
            <a:schemeClr val="bg2"/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spcFirstLastPara="1" wrap="square" lIns="43987" tIns="21993" rIns="43987" bIns="21993" anchor="ctr" anchorCtr="0">
            <a:noAutofit/>
          </a:bodyPr>
          <a:lstStyle/>
          <a:p>
            <a:pPr algn="ctr">
              <a:buClr>
                <a:schemeClr val="dk1"/>
              </a:buClr>
              <a:buSzPts val="500"/>
            </a:pPr>
            <a:endParaRPr sz="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986;p131">
            <a:extLst>
              <a:ext uri="{FF2B5EF4-FFF2-40B4-BE49-F238E27FC236}">
                <a16:creationId xmlns:a16="http://schemas.microsoft.com/office/drawing/2014/main" id="{6C637103-BAD5-AE30-6385-666D7771E4C1}"/>
              </a:ext>
            </a:extLst>
          </p:cNvPr>
          <p:cNvSpPr/>
          <p:nvPr/>
        </p:nvSpPr>
        <p:spPr>
          <a:xfrm>
            <a:off x="1955479" y="6084559"/>
            <a:ext cx="62868" cy="93077"/>
          </a:xfrm>
          <a:prstGeom prst="diamond">
            <a:avLst/>
          </a:prstGeom>
          <a:solidFill>
            <a:srgbClr val="4472C4"/>
          </a:solidFill>
          <a:ln w="9525" cap="flat" cmpd="sng">
            <a:solidFill>
              <a:srgbClr val="4472C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3987" tIns="21993" rIns="43987" bIns="21993" anchor="ctr" anchorCtr="0">
            <a:noAutofit/>
          </a:bodyPr>
          <a:lstStyle/>
          <a:p>
            <a:pPr algn="ctr">
              <a:buClr>
                <a:schemeClr val="dk1"/>
              </a:buClr>
              <a:buSzPts val="500"/>
            </a:pPr>
            <a:endParaRPr sz="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987;p131">
            <a:extLst>
              <a:ext uri="{FF2B5EF4-FFF2-40B4-BE49-F238E27FC236}">
                <a16:creationId xmlns:a16="http://schemas.microsoft.com/office/drawing/2014/main" id="{E171B8A7-2037-1483-73DF-DE0E3702A3B7}"/>
              </a:ext>
            </a:extLst>
          </p:cNvPr>
          <p:cNvSpPr txBox="1"/>
          <p:nvPr/>
        </p:nvSpPr>
        <p:spPr>
          <a:xfrm>
            <a:off x="1622982" y="6082798"/>
            <a:ext cx="297805" cy="9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ts val="600"/>
            </a:pPr>
            <a:r>
              <a:rPr lang="en-GB" sz="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Issue</a:t>
            </a:r>
            <a:endParaRPr sz="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988;p131">
            <a:extLst>
              <a:ext uri="{FF2B5EF4-FFF2-40B4-BE49-F238E27FC236}">
                <a16:creationId xmlns:a16="http://schemas.microsoft.com/office/drawing/2014/main" id="{D2715F20-3259-A897-E0C0-88C382B0B7EC}"/>
              </a:ext>
            </a:extLst>
          </p:cNvPr>
          <p:cNvSpPr txBox="1"/>
          <p:nvPr/>
        </p:nvSpPr>
        <p:spPr>
          <a:xfrm>
            <a:off x="616830" y="6082798"/>
            <a:ext cx="297805" cy="9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ts val="600"/>
            </a:pPr>
            <a:r>
              <a:rPr lang="en-GB" sz="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 risk</a:t>
            </a:r>
            <a:endParaRPr sz="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989;p131">
            <a:extLst>
              <a:ext uri="{FF2B5EF4-FFF2-40B4-BE49-F238E27FC236}">
                <a16:creationId xmlns:a16="http://schemas.microsoft.com/office/drawing/2014/main" id="{46E8A802-DB42-5EDB-310F-5394307B56EF}"/>
              </a:ext>
            </a:extLst>
          </p:cNvPr>
          <p:cNvSpPr txBox="1"/>
          <p:nvPr/>
        </p:nvSpPr>
        <p:spPr>
          <a:xfrm>
            <a:off x="1099502" y="6082798"/>
            <a:ext cx="297805" cy="9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ts val="600"/>
            </a:pPr>
            <a:r>
              <a:rPr lang="en-GB" sz="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 track</a:t>
            </a:r>
            <a:endParaRPr sz="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990;p131">
            <a:extLst>
              <a:ext uri="{FF2B5EF4-FFF2-40B4-BE49-F238E27FC236}">
                <a16:creationId xmlns:a16="http://schemas.microsoft.com/office/drawing/2014/main" id="{95A6E015-4083-EA9B-1C18-12987AB6C720}"/>
              </a:ext>
            </a:extLst>
          </p:cNvPr>
          <p:cNvSpPr txBox="1"/>
          <p:nvPr/>
        </p:nvSpPr>
        <p:spPr>
          <a:xfrm>
            <a:off x="2045473" y="6082764"/>
            <a:ext cx="403537" cy="9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ts val="600"/>
            </a:pPr>
            <a:r>
              <a:rPr lang="en-GB" sz="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Complete </a:t>
            </a:r>
            <a:endParaRPr sz="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58777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2C324-791C-D991-0B04-D3A64924D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3CF0D-B561-7AC2-B809-A74964B34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0" y="2304288"/>
            <a:ext cx="7504176" cy="2432304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Decisions, Actions, Support (DAS)</a:t>
            </a:r>
          </a:p>
        </p:txBody>
      </p:sp>
    </p:spTree>
    <p:extLst>
      <p:ext uri="{BB962C8B-B14F-4D97-AF65-F5344CB8AC3E}">
        <p14:creationId xmlns:p14="http://schemas.microsoft.com/office/powerpoint/2010/main" val="1673671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1EC182-B7D5-CD79-3683-6A0EAB0DD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4C5CEC4-59F6-8440-733A-DCD10A560C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sz="2500" dirty="0">
                <a:solidFill>
                  <a:schemeClr val="bg1"/>
                </a:solidFill>
              </a:rPr>
              <a:t>12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FE59BC3-734F-2DB8-772C-8128C0AD56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3697313"/>
              </p:ext>
            </p:extLst>
          </p:nvPr>
        </p:nvGraphicFramePr>
        <p:xfrm>
          <a:off x="758530" y="1700741"/>
          <a:ext cx="7318668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9667">
                  <a:extLst>
                    <a:ext uri="{9D8B030D-6E8A-4147-A177-3AD203B41FA5}">
                      <a16:colId xmlns:a16="http://schemas.microsoft.com/office/drawing/2014/main" val="3791084607"/>
                    </a:ext>
                  </a:extLst>
                </a:gridCol>
                <a:gridCol w="1829667">
                  <a:extLst>
                    <a:ext uri="{9D8B030D-6E8A-4147-A177-3AD203B41FA5}">
                      <a16:colId xmlns:a16="http://schemas.microsoft.com/office/drawing/2014/main" val="2192254399"/>
                    </a:ext>
                  </a:extLst>
                </a:gridCol>
                <a:gridCol w="1829667">
                  <a:extLst>
                    <a:ext uri="{9D8B030D-6E8A-4147-A177-3AD203B41FA5}">
                      <a16:colId xmlns:a16="http://schemas.microsoft.com/office/drawing/2014/main" val="1367473393"/>
                    </a:ext>
                  </a:extLst>
                </a:gridCol>
                <a:gridCol w="1829667">
                  <a:extLst>
                    <a:ext uri="{9D8B030D-6E8A-4147-A177-3AD203B41FA5}">
                      <a16:colId xmlns:a16="http://schemas.microsoft.com/office/drawing/2014/main" val="40535775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Category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Date Made/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Made by/ Owner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1698410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r>
                        <a:rPr lang="en-GB" dirty="0"/>
                        <a:t>Decisions: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8710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86907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7961721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r>
                        <a:rPr lang="en-GB" dirty="0"/>
                        <a:t>Actions: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903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6141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005637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r>
                        <a:rPr lang="en-GB" dirty="0"/>
                        <a:t>Support: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5022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6302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0692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2957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945C2F8-2E24-F46B-AC7B-3070B3814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Thank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A212DC-D3DD-DD6B-D644-0F7B9BA98E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r>
              <a:rPr lang="en-GB" dirty="0"/>
              <a:t>William Newbery</a:t>
            </a:r>
          </a:p>
          <a:p>
            <a:r>
              <a:rPr lang="en-GB" dirty="0"/>
              <a:t>www.MMLproco.com</a:t>
            </a:r>
          </a:p>
        </p:txBody>
      </p:sp>
    </p:spTree>
    <p:extLst>
      <p:ext uri="{BB962C8B-B14F-4D97-AF65-F5344CB8AC3E}">
        <p14:creationId xmlns:p14="http://schemas.microsoft.com/office/powerpoint/2010/main" val="3161219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D6DF6-5B25-79AF-09F2-0008B7DD2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Agenda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A49DED-F98B-AA29-6402-0A09C4EFE0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354" y="1892808"/>
            <a:ext cx="11520494" cy="749808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Progress Update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B79EAB77-EA1B-845C-B39D-F4147B3C0E4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0737883" y="1792224"/>
            <a:ext cx="960120" cy="960120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BAF7CB-A8CE-582C-C1DB-E6D72AC69A4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354" y="2891790"/>
            <a:ext cx="11520494" cy="749808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Benefits</a:t>
            </a:r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9AD6ED5E-6255-A10D-1B61-1C38A65A01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737883" y="2784348"/>
            <a:ext cx="960120" cy="960120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6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C403DC-3521-3A53-9255-0D192EBD4F2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354" y="3890772"/>
            <a:ext cx="11520494" cy="749808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Financials</a:t>
            </a:r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725D92A4-EE14-BE47-EFF6-F0FD3F4AE66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0737883" y="3776472"/>
            <a:ext cx="960120" cy="960120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8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1F6EA68-2AA8-DF86-685C-EC384312776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354" y="4889754"/>
            <a:ext cx="11520494" cy="749808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Plan on a Page (POAP)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7FFFF704-D039-7DC7-A34E-489FEE26CD8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0737883" y="4768596"/>
            <a:ext cx="960120" cy="960120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10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2545FBC-2F5C-8772-F385-63E10355830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354" y="5888736"/>
            <a:ext cx="11520494" cy="749808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Decisions, Actions, Support (DAS)</a:t>
            </a:r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B834A08F-B9C1-B3EF-25F5-A69D401C8BC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0737883" y="5760720"/>
            <a:ext cx="960120" cy="960120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452850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D881F-CA86-A4F1-802F-E64731BD2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1586" y="2304288"/>
            <a:ext cx="7314990" cy="2432304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Executive Summary</a:t>
            </a:r>
          </a:p>
        </p:txBody>
      </p:sp>
    </p:spTree>
    <p:extLst>
      <p:ext uri="{BB962C8B-B14F-4D97-AF65-F5344CB8AC3E}">
        <p14:creationId xmlns:p14="http://schemas.microsoft.com/office/powerpoint/2010/main" val="4163351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CFC65B13-DBA7-CB3E-F251-880122C1E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r>
              <a:rPr lang="en-GB" dirty="0"/>
              <a:t>Executive Progress Update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2C92178-B239-AAAD-CF10-C0CD04C1BA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solidFill>
            <a:schemeClr val="accent1"/>
          </a:solidFill>
        </p:spPr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01003A-1258-C8AB-E292-CE0E5E612BC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 rtl="0"/>
              <a:t>4</a:t>
            </a:fld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002CD17-D803-97E7-1533-607CB53B20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528600"/>
              </p:ext>
            </p:extLst>
          </p:nvPr>
        </p:nvGraphicFramePr>
        <p:xfrm>
          <a:off x="279141" y="2782373"/>
          <a:ext cx="5720103" cy="1750723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5720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2628">
                <a:tc>
                  <a:txBody>
                    <a:bodyPr/>
                    <a:lstStyle/>
                    <a:p>
                      <a:pPr marL="86995" indent="0"/>
                      <a:r>
                        <a:rPr lang="en-US" sz="1200" b="1" kern="1200" noProof="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Progress since last review (Executive Summary)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8095">
                <a:tc>
                  <a:txBody>
                    <a:bodyPr/>
                    <a:lstStyle/>
                    <a:p>
                      <a:pPr marL="171450" marR="0" lvl="0" indent="-171450" algn="l" defTabSz="914400" rtl="0" eaLnBrk="0" fontAlgn="auto" latinLnBrk="0" hangingPunct="0">
                        <a:lnSpc>
                          <a:spcPct val="100000"/>
                        </a:lnSpc>
                        <a:spcBef>
                          <a:spcPts val="324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GB" sz="1000" dirty="0">
                          <a:solidFill>
                            <a:srgbClr val="626469"/>
                          </a:solidFill>
                          <a:cs typeface="Arial"/>
                        </a:rPr>
                        <a:t>Resources: </a:t>
                      </a:r>
                      <a:r>
                        <a:rPr lang="en-GB" sz="1000" dirty="0">
                          <a:solidFill>
                            <a:srgbClr val="626469"/>
                          </a:solidFill>
                          <a:cs typeface="Arial"/>
                        </a:rPr>
                        <a:t>?</a:t>
                      </a:r>
                      <a:endParaRPr kumimoji="0" lang="en-GB" sz="1000" dirty="0">
                        <a:solidFill>
                          <a:srgbClr val="626469"/>
                        </a:solidFill>
                        <a:cs typeface="Arial"/>
                      </a:endParaRPr>
                    </a:p>
                    <a:p>
                      <a:pPr marL="171450" lvl="0" indent="-171450" eaLnBrk="0" hangingPunct="0">
                        <a:spcBef>
                          <a:spcPts val="324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GB" sz="1000" dirty="0">
                          <a:solidFill>
                            <a:srgbClr val="626469"/>
                          </a:solidFill>
                          <a:cs typeface="Arial"/>
                        </a:rPr>
                        <a:t>Schedule</a:t>
                      </a:r>
                      <a:r>
                        <a:rPr kumimoji="0" lang="en-GB" sz="1000" dirty="0">
                          <a:solidFill>
                            <a:srgbClr val="626469"/>
                          </a:solidFill>
                          <a:cs typeface="Arial"/>
                        </a:rPr>
                        <a:t>: </a:t>
                      </a:r>
                      <a:r>
                        <a:rPr kumimoji="0" lang="en-GB" sz="1000" kern="1200" dirty="0">
                          <a:solidFill>
                            <a:srgbClr val="626469"/>
                          </a:solidFill>
                          <a:latin typeface="+mn-lt"/>
                          <a:ea typeface="+mn-ea"/>
                          <a:cs typeface="Arial"/>
                        </a:rPr>
                        <a:t>?</a:t>
                      </a:r>
                    </a:p>
                    <a:p>
                      <a:pPr marL="171450" lvl="0" indent="-171450">
                        <a:spcBef>
                          <a:spcPts val="324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kumimoji="0" lang="en-GB" sz="1000" kern="1200" dirty="0">
                          <a:solidFill>
                            <a:srgbClr val="626469"/>
                          </a:solidFill>
                          <a:latin typeface="+mn-lt"/>
                          <a:ea typeface="+mn-ea"/>
                          <a:cs typeface="Arial"/>
                        </a:rPr>
                        <a:t>Cost</a:t>
                      </a:r>
                      <a:r>
                        <a:rPr kumimoji="0" lang="en-GB" sz="1000" dirty="0">
                          <a:solidFill>
                            <a:srgbClr val="626469"/>
                          </a:solidFill>
                          <a:cs typeface="Arial"/>
                        </a:rPr>
                        <a:t>: ?</a:t>
                      </a:r>
                    </a:p>
                    <a:p>
                      <a:pPr marL="171450" lvl="0" indent="-171450">
                        <a:spcBef>
                          <a:spcPts val="324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kumimoji="0" lang="en-GB" sz="1000" dirty="0">
                          <a:solidFill>
                            <a:srgbClr val="626469"/>
                          </a:solidFill>
                          <a:cs typeface="Arial"/>
                        </a:rPr>
                        <a:t>Business readiness:</a:t>
                      </a:r>
                      <a:r>
                        <a:rPr lang="en-GB" sz="1000" dirty="0">
                          <a:solidFill>
                            <a:srgbClr val="626469"/>
                          </a:solidFill>
                          <a:cs typeface="Arial"/>
                        </a:rPr>
                        <a:t> ?</a:t>
                      </a:r>
                      <a:endParaRPr kumimoji="0" lang="en-GB" sz="1000" dirty="0">
                        <a:solidFill>
                          <a:srgbClr val="626469"/>
                        </a:solidFill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9178282-D60F-0A19-90D8-610936AFCE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906078"/>
              </p:ext>
            </p:extLst>
          </p:nvPr>
        </p:nvGraphicFramePr>
        <p:xfrm>
          <a:off x="290524" y="1801241"/>
          <a:ext cx="5696716" cy="8905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5448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1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9759">
                <a:tc>
                  <a:txBody>
                    <a:bodyPr/>
                    <a:lstStyle/>
                    <a:p>
                      <a:pPr marL="86995" marR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200" b="1" kern="1200" noProof="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Report Period: </a:t>
                      </a:r>
                      <a:endParaRPr lang="en-US" sz="1200" b="1" kern="1200" dirty="0">
                        <a:solidFill>
                          <a:schemeClr val="tx2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1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DATE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935">
                <a:tc gridSpan="2">
                  <a:txBody>
                    <a:bodyPr/>
                    <a:lstStyle/>
                    <a:p>
                      <a:pPr marL="125730" indent="0"/>
                      <a:r>
                        <a:rPr lang="pt-BR" sz="1100" b="1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j-lt"/>
                          <a:cs typeface="Calibri"/>
                        </a:rPr>
                        <a:t>Programme/ Project Manager:</a:t>
                      </a:r>
                      <a:endParaRPr lang="en-US" dirty="0">
                        <a:cs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26000" indent="0"/>
                      <a:endParaRPr lang="en-US" sz="1000" b="0" noProof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9293">
                <a:tc gridSpan="2">
                  <a:txBody>
                    <a:bodyPr/>
                    <a:lstStyle/>
                    <a:p>
                      <a:pPr marL="12573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j-lt"/>
                          <a:cs typeface="Calibri"/>
                        </a:rPr>
                        <a:t>PMO</a:t>
                      </a:r>
                      <a:r>
                        <a:rPr lang="en-US" sz="1100" b="0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j-lt"/>
                          <a:cs typeface="Calibri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B481844-6D9A-6237-7E47-6BC3B1A1C6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683350"/>
              </p:ext>
            </p:extLst>
          </p:nvPr>
        </p:nvGraphicFramePr>
        <p:xfrm>
          <a:off x="6123032" y="1797722"/>
          <a:ext cx="5809092" cy="909307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68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81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81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8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81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81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1032">
                <a:tc gridSpan="3">
                  <a:txBody>
                    <a:bodyPr/>
                    <a:lstStyle/>
                    <a:p>
                      <a:pPr marL="87313" marR="0" indent="381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noProof="0" dirty="0" err="1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Programme</a:t>
                      </a:r>
                      <a:r>
                        <a:rPr lang="en-US" sz="1200" b="1" kern="1200" noProof="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/ Project Overview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26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noProof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26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noProof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126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noProof="0">
                        <a:solidFill>
                          <a:schemeClr val="tx1">
                            <a:lumMod val="50000"/>
                          </a:schemeClr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26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noProof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26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noProof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09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OVERALL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Resources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Scope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Schedule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Costs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Business Readiness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182">
                <a:tc>
                  <a:txBody>
                    <a:bodyPr/>
                    <a:lstStyle/>
                    <a:p>
                      <a:pPr marL="126000" indent="0"/>
                      <a:endParaRPr lang="en-US" sz="1000" b="1" kern="1200" noProof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6000" indent="0"/>
                      <a:endParaRPr lang="en-US" sz="1000" b="1" kern="1200" noProof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6000" indent="0"/>
                      <a:endParaRPr lang="en-US" sz="1000" b="1" kern="1200" noProof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6000" indent="0"/>
                      <a:endParaRPr lang="en-US" sz="1000" b="1" kern="1200" noProof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6000" indent="0"/>
                      <a:endParaRPr lang="en-US" sz="1000" b="1" kern="1200" noProof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6000" indent="0"/>
                      <a:endParaRPr lang="en-US" sz="1000" b="1" kern="1200" noProof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C4B1649A-D6A3-93A1-F13C-F3B4F49208A6}"/>
              </a:ext>
            </a:extLst>
          </p:cNvPr>
          <p:cNvSpPr/>
          <p:nvPr/>
        </p:nvSpPr>
        <p:spPr bwMode="auto">
          <a:xfrm>
            <a:off x="11424216" y="2499710"/>
            <a:ext cx="144000" cy="144000"/>
          </a:xfrm>
          <a:prstGeom prst="flowChartConnector">
            <a:avLst/>
          </a:prstGeom>
          <a:solidFill>
            <a:srgbClr val="FFC000"/>
          </a:solidFill>
          <a:ln w="63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62646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Flowchart: Connector 11">
            <a:extLst>
              <a:ext uri="{FF2B5EF4-FFF2-40B4-BE49-F238E27FC236}">
                <a16:creationId xmlns:a16="http://schemas.microsoft.com/office/drawing/2014/main" id="{7617AABC-3F92-70DA-895E-21A7BFA63B87}"/>
              </a:ext>
            </a:extLst>
          </p:cNvPr>
          <p:cNvSpPr/>
          <p:nvPr/>
        </p:nvSpPr>
        <p:spPr bwMode="auto">
          <a:xfrm>
            <a:off x="7488439" y="2499710"/>
            <a:ext cx="144000" cy="144000"/>
          </a:xfrm>
          <a:prstGeom prst="flowChartConnector">
            <a:avLst/>
          </a:prstGeom>
          <a:solidFill>
            <a:srgbClr val="FFC000"/>
          </a:solidFill>
          <a:ln w="63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62646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Flowchart: Connector 12">
            <a:extLst>
              <a:ext uri="{FF2B5EF4-FFF2-40B4-BE49-F238E27FC236}">
                <a16:creationId xmlns:a16="http://schemas.microsoft.com/office/drawing/2014/main" id="{868A410C-7E96-FEE2-A969-D8CD75D079EE}"/>
              </a:ext>
            </a:extLst>
          </p:cNvPr>
          <p:cNvSpPr/>
          <p:nvPr/>
        </p:nvSpPr>
        <p:spPr bwMode="auto">
          <a:xfrm>
            <a:off x="8497064" y="2506347"/>
            <a:ext cx="144000" cy="144000"/>
          </a:xfrm>
          <a:prstGeom prst="flowChartConnector">
            <a:avLst/>
          </a:prstGeom>
          <a:solidFill>
            <a:srgbClr val="00B050"/>
          </a:solidFill>
          <a:ln w="63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62646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Flowchart: Connector 13">
            <a:extLst>
              <a:ext uri="{FF2B5EF4-FFF2-40B4-BE49-F238E27FC236}">
                <a16:creationId xmlns:a16="http://schemas.microsoft.com/office/drawing/2014/main" id="{AA2259B9-A7FA-4EC7-8781-D1BC7C88DCA7}"/>
              </a:ext>
            </a:extLst>
          </p:cNvPr>
          <p:cNvSpPr/>
          <p:nvPr/>
        </p:nvSpPr>
        <p:spPr bwMode="auto">
          <a:xfrm>
            <a:off x="6548170" y="2499783"/>
            <a:ext cx="144000" cy="144000"/>
          </a:xfrm>
          <a:prstGeom prst="flowChartConnector">
            <a:avLst/>
          </a:prstGeom>
          <a:solidFill>
            <a:srgbClr val="00B050"/>
          </a:solidFill>
          <a:ln w="63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62646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Flowchart: Connector 14">
            <a:extLst>
              <a:ext uri="{FF2B5EF4-FFF2-40B4-BE49-F238E27FC236}">
                <a16:creationId xmlns:a16="http://schemas.microsoft.com/office/drawing/2014/main" id="{D0F48D5E-EC5E-7F56-896B-B38906A8A307}"/>
              </a:ext>
            </a:extLst>
          </p:cNvPr>
          <p:cNvSpPr/>
          <p:nvPr/>
        </p:nvSpPr>
        <p:spPr bwMode="auto">
          <a:xfrm>
            <a:off x="9440706" y="2506347"/>
            <a:ext cx="144000" cy="144000"/>
          </a:xfrm>
          <a:prstGeom prst="flowChartConnector">
            <a:avLst/>
          </a:prstGeom>
          <a:solidFill>
            <a:srgbClr val="00B050"/>
          </a:solidFill>
          <a:ln w="63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62646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Flowchart: Connector 15">
            <a:extLst>
              <a:ext uri="{FF2B5EF4-FFF2-40B4-BE49-F238E27FC236}">
                <a16:creationId xmlns:a16="http://schemas.microsoft.com/office/drawing/2014/main" id="{B54199A2-AF15-E536-01F3-AFEA9C4DB20C}"/>
              </a:ext>
            </a:extLst>
          </p:cNvPr>
          <p:cNvSpPr/>
          <p:nvPr/>
        </p:nvSpPr>
        <p:spPr bwMode="auto">
          <a:xfrm>
            <a:off x="10435336" y="2499710"/>
            <a:ext cx="144000" cy="144000"/>
          </a:xfrm>
          <a:prstGeom prst="flowChartConnector">
            <a:avLst/>
          </a:prstGeom>
          <a:solidFill>
            <a:srgbClr val="00B050"/>
          </a:solidFill>
          <a:ln w="63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62646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5A2FF494-8530-D452-02BF-D566D4E7CD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740178"/>
              </p:ext>
            </p:extLst>
          </p:nvPr>
        </p:nvGraphicFramePr>
        <p:xfrm>
          <a:off x="6124187" y="2782373"/>
          <a:ext cx="5795814" cy="1750723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75436">
                  <a:extLst>
                    <a:ext uri="{9D8B030D-6E8A-4147-A177-3AD203B41FA5}">
                      <a16:colId xmlns:a16="http://schemas.microsoft.com/office/drawing/2014/main" val="970559317"/>
                    </a:ext>
                  </a:extLst>
                </a:gridCol>
                <a:gridCol w="4303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306">
                  <a:extLst>
                    <a:ext uri="{9D8B030D-6E8A-4147-A177-3AD203B41FA5}">
                      <a16:colId xmlns:a16="http://schemas.microsoft.com/office/drawing/2014/main" val="2691955462"/>
                    </a:ext>
                  </a:extLst>
                </a:gridCol>
              </a:tblGrid>
              <a:tr h="333779">
                <a:tc>
                  <a:txBody>
                    <a:bodyPr/>
                    <a:lstStyle/>
                    <a:p>
                      <a:pPr marL="86995" indent="0"/>
                      <a:r>
                        <a:rPr lang="en-US" sz="1200" b="1" kern="1200" noProof="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ID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6995" indent="0"/>
                      <a:r>
                        <a:rPr lang="en-US" sz="1200" b="1" kern="1200" noProof="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Key </a:t>
                      </a:r>
                      <a:r>
                        <a:rPr lang="en-US" sz="1200" b="1" kern="1200" noProof="0" dirty="0" err="1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Programme</a:t>
                      </a:r>
                      <a:r>
                        <a:rPr lang="en-US" sz="1200" b="1" kern="1200" noProof="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/ Project Risks and Issues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1200" b="1" kern="1200" noProof="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RAG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941">
                <a:tc>
                  <a:txBody>
                    <a:bodyPr/>
                    <a:lstStyle/>
                    <a:p>
                      <a:pPr marL="0" lvl="0" indent="0" algn="l" defTabSz="914400" rtl="0" fontAlgn="t" latinLnBrk="0">
                        <a:spcBef>
                          <a:spcPts val="324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kumimoji="0" lang="en-GB" sz="1000" kern="1200" dirty="0">
                        <a:solidFill>
                          <a:srgbClr val="626469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defTabSz="914400" rtl="0" fontAlgn="t" latinLnBrk="0">
                        <a:spcBef>
                          <a:spcPts val="324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kumimoji="0" lang="en-GB" sz="1000" kern="1200" dirty="0">
                        <a:solidFill>
                          <a:srgbClr val="626469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996320"/>
                  </a:ext>
                </a:extLst>
              </a:tr>
              <a:tr h="497517">
                <a:tc>
                  <a:txBody>
                    <a:bodyPr/>
                    <a:lstStyle/>
                    <a:p>
                      <a:pPr marL="0" lvl="0" indent="0" algn="l" defTabSz="914400" rtl="0" fontAlgn="t" latinLnBrk="0">
                        <a:spcBef>
                          <a:spcPts val="324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kumimoji="0" lang="en-GB" sz="1000" kern="1200" dirty="0">
                        <a:solidFill>
                          <a:srgbClr val="626469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defTabSz="914400" rtl="0" fontAlgn="t" latinLnBrk="0">
                        <a:spcBef>
                          <a:spcPts val="324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kumimoji="0" lang="en-GB" sz="1000" kern="1200" dirty="0">
                        <a:solidFill>
                          <a:srgbClr val="626469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6000" indent="0"/>
                      <a:endParaRPr lang="en-US" sz="1200" noProof="0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9301428"/>
                  </a:ext>
                </a:extLst>
              </a:tr>
              <a:tr h="437486">
                <a:tc>
                  <a:txBody>
                    <a:bodyPr/>
                    <a:lstStyle/>
                    <a:p>
                      <a:pPr marL="0" lvl="0" indent="0" algn="l" defTabSz="914400" rtl="0" fontAlgn="t" latinLnBrk="0">
                        <a:spcBef>
                          <a:spcPts val="324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kumimoji="0" lang="en-GB" sz="1000" kern="1200" dirty="0">
                        <a:solidFill>
                          <a:srgbClr val="626469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defTabSz="914400" rtl="0" fontAlgn="t" latinLnBrk="0">
                        <a:spcBef>
                          <a:spcPts val="324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kumimoji="0" lang="en-GB" sz="1000" kern="1200" dirty="0">
                        <a:solidFill>
                          <a:srgbClr val="626469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6000" indent="0"/>
                      <a:endParaRPr lang="en-US" sz="1200" noProof="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7290433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9F77CEC4-C123-7683-8377-88419B1779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82118"/>
              </p:ext>
            </p:extLst>
          </p:nvPr>
        </p:nvGraphicFramePr>
        <p:xfrm>
          <a:off x="6123032" y="4623680"/>
          <a:ext cx="5796969" cy="16821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31039">
                  <a:extLst>
                    <a:ext uri="{9D8B030D-6E8A-4147-A177-3AD203B41FA5}">
                      <a16:colId xmlns:a16="http://schemas.microsoft.com/office/drawing/2014/main" val="1321611001"/>
                    </a:ext>
                  </a:extLst>
                </a:gridCol>
                <a:gridCol w="765930">
                  <a:extLst>
                    <a:ext uri="{9D8B030D-6E8A-4147-A177-3AD203B41FA5}">
                      <a16:colId xmlns:a16="http://schemas.microsoft.com/office/drawing/2014/main" val="831884728"/>
                    </a:ext>
                  </a:extLst>
                </a:gridCol>
              </a:tblGrid>
              <a:tr h="3364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324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200" b="1" kern="1200" noProof="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Key Milestones in view (30 day look ahead)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000" b="1" i="0" u="none" strike="noStrike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376864"/>
                  </a:ext>
                </a:extLst>
              </a:tr>
              <a:tr h="336421">
                <a:tc>
                  <a:txBody>
                    <a:bodyPr/>
                    <a:lstStyle/>
                    <a:p>
                      <a:pPr marL="0" lvl="0" indent="0" algn="l" defTabSz="914400" rtl="0" eaLnBrk="1" fontAlgn="t" latinLnBrk="0" hangingPunct="1">
                        <a:spcBef>
                          <a:spcPts val="324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kumimoji="0" lang="en-GB" sz="1000" kern="1200" dirty="0">
                        <a:solidFill>
                          <a:srgbClr val="626469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52364"/>
                  </a:ext>
                </a:extLst>
              </a:tr>
              <a:tr h="336421">
                <a:tc>
                  <a:txBody>
                    <a:bodyPr/>
                    <a:lstStyle/>
                    <a:p>
                      <a:pPr marL="0" lvl="0" indent="0" algn="l" defTabSz="914400" rtl="0" eaLnBrk="1" fontAlgn="t" latinLnBrk="0" hangingPunct="1">
                        <a:spcBef>
                          <a:spcPts val="324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kumimoji="0" lang="en-GB" sz="1000" kern="1200" noProof="0" dirty="0">
                        <a:solidFill>
                          <a:srgbClr val="626469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u="none" strike="noStrike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772849"/>
                  </a:ext>
                </a:extLst>
              </a:tr>
              <a:tr h="336421">
                <a:tc>
                  <a:txBody>
                    <a:bodyPr/>
                    <a:lstStyle/>
                    <a:p>
                      <a:pPr marL="0" lvl="0" indent="0" algn="l" defTabSz="914400" rtl="0" eaLnBrk="1" fontAlgn="t" latinLnBrk="0" hangingPunct="1">
                        <a:spcBef>
                          <a:spcPts val="324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kumimoji="0" lang="en-US" sz="1000" kern="1200" dirty="0">
                        <a:solidFill>
                          <a:srgbClr val="626469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u="none" strike="noStrike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6451879"/>
                  </a:ext>
                </a:extLst>
              </a:tr>
              <a:tr h="336421">
                <a:tc>
                  <a:txBody>
                    <a:bodyPr/>
                    <a:lstStyle/>
                    <a:p>
                      <a:pPr marL="0" lvl="0" indent="0" algn="l" defTabSz="914400" rtl="0" eaLnBrk="1" fontAlgn="t" latinLnBrk="0" hangingPunct="1">
                        <a:spcBef>
                          <a:spcPts val="324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kumimoji="0" lang="en-US" sz="1000" kern="1200" dirty="0">
                        <a:solidFill>
                          <a:srgbClr val="626469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u="none" strike="noStrike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5974846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88C48495-D9F4-CC22-C145-836CAE9B61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871339"/>
              </p:ext>
            </p:extLst>
          </p:nvPr>
        </p:nvGraphicFramePr>
        <p:xfrm>
          <a:off x="279141" y="4623680"/>
          <a:ext cx="5710142" cy="16950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6062">
                  <a:extLst>
                    <a:ext uri="{9D8B030D-6E8A-4147-A177-3AD203B41FA5}">
                      <a16:colId xmlns:a16="http://schemas.microsoft.com/office/drawing/2014/main" val="1810444546"/>
                    </a:ext>
                  </a:extLst>
                </a:gridCol>
                <a:gridCol w="4394080">
                  <a:extLst>
                    <a:ext uri="{9D8B030D-6E8A-4147-A177-3AD203B41FA5}">
                      <a16:colId xmlns:a16="http://schemas.microsoft.com/office/drawing/2014/main" val="2551988411"/>
                    </a:ext>
                  </a:extLst>
                </a:gridCol>
              </a:tblGrid>
              <a:tr h="605767"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Quality 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00" b="0" i="0" u="none" strike="noStrike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3825281"/>
                  </a:ext>
                </a:extLst>
              </a:tr>
              <a:tr h="574098"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Governance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endParaRPr lang="en-GB" sz="1000" b="0" i="0" u="none" strike="noStrike" kern="1200" noProof="0" dirty="0">
                        <a:latin typeface="Arial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357687"/>
                  </a:ext>
                </a:extLst>
              </a:tr>
              <a:tr h="515143"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Stakeholder Engagement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980583"/>
                  </a:ext>
                </a:extLst>
              </a:tr>
            </a:tbl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FBE87A44-A686-9826-C300-C8C7C1858B1B}"/>
              </a:ext>
            </a:extLst>
          </p:cNvPr>
          <p:cNvSpPr/>
          <p:nvPr/>
        </p:nvSpPr>
        <p:spPr bwMode="auto">
          <a:xfrm>
            <a:off x="11666787" y="2548850"/>
            <a:ext cx="166386" cy="45719"/>
          </a:xfrm>
          <a:prstGeom prst="rect">
            <a:avLst/>
          </a:prstGeom>
          <a:solidFill>
            <a:srgbClr val="FFC000"/>
          </a:solidFill>
          <a:ln w="6350" cap="flat" cmpd="sng" algn="ctr">
            <a:solidFill>
              <a:schemeClr val="folHlink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626469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10E8FCE-A36E-CE63-CA0E-9BBA5F867BD3}"/>
              </a:ext>
            </a:extLst>
          </p:cNvPr>
          <p:cNvSpPr/>
          <p:nvPr/>
        </p:nvSpPr>
        <p:spPr bwMode="auto">
          <a:xfrm>
            <a:off x="10696900" y="2537827"/>
            <a:ext cx="166386" cy="45719"/>
          </a:xfrm>
          <a:prstGeom prst="rect">
            <a:avLst/>
          </a:prstGeom>
          <a:solidFill>
            <a:srgbClr val="00B050"/>
          </a:solidFill>
          <a:ln w="6350" cap="flat" cmpd="sng" algn="ctr">
            <a:solidFill>
              <a:schemeClr val="folHlink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endParaRPr lang="en-GB" sz="1000">
              <a:solidFill>
                <a:srgbClr val="626469"/>
              </a:solidFill>
              <a:latin typeface="Arial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6B1E4FA-3A29-1ADE-39AB-36E5A8A4C81E}"/>
              </a:ext>
            </a:extLst>
          </p:cNvPr>
          <p:cNvSpPr/>
          <p:nvPr/>
        </p:nvSpPr>
        <p:spPr bwMode="auto">
          <a:xfrm>
            <a:off x="9685573" y="2538980"/>
            <a:ext cx="166386" cy="45719"/>
          </a:xfrm>
          <a:prstGeom prst="rect">
            <a:avLst/>
          </a:prstGeom>
          <a:solidFill>
            <a:srgbClr val="00B050"/>
          </a:solidFill>
          <a:ln w="6350" cap="flat" cmpd="sng" algn="ctr">
            <a:solidFill>
              <a:schemeClr val="folHlink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endParaRPr lang="en-GB" sz="1000">
              <a:solidFill>
                <a:srgbClr val="626469"/>
              </a:solidFill>
              <a:latin typeface="Arial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38247C1-9E7B-5763-8BE5-4EBB831D59C7}"/>
              </a:ext>
            </a:extLst>
          </p:cNvPr>
          <p:cNvSpPr/>
          <p:nvPr/>
        </p:nvSpPr>
        <p:spPr bwMode="auto">
          <a:xfrm>
            <a:off x="6810416" y="2541194"/>
            <a:ext cx="166386" cy="45719"/>
          </a:xfrm>
          <a:prstGeom prst="rect">
            <a:avLst/>
          </a:prstGeom>
          <a:solidFill>
            <a:srgbClr val="00B050"/>
          </a:solidFill>
          <a:ln w="6350" cap="flat" cmpd="sng" algn="ctr">
            <a:solidFill>
              <a:schemeClr val="folHlink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626469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4" name="Arrow: Up 23">
            <a:extLst>
              <a:ext uri="{FF2B5EF4-FFF2-40B4-BE49-F238E27FC236}">
                <a16:creationId xmlns:a16="http://schemas.microsoft.com/office/drawing/2014/main" id="{8529FBDE-924A-E717-C7C5-AF1535AC0260}"/>
              </a:ext>
            </a:extLst>
          </p:cNvPr>
          <p:cNvSpPr/>
          <p:nvPr/>
        </p:nvSpPr>
        <p:spPr>
          <a:xfrm rot="10800000">
            <a:off x="8790137" y="2526989"/>
            <a:ext cx="69451" cy="113114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Arrow: Up 24">
            <a:extLst>
              <a:ext uri="{FF2B5EF4-FFF2-40B4-BE49-F238E27FC236}">
                <a16:creationId xmlns:a16="http://schemas.microsoft.com/office/drawing/2014/main" id="{D0B667C6-15C4-D477-8637-A3EA91789843}"/>
              </a:ext>
            </a:extLst>
          </p:cNvPr>
          <p:cNvSpPr/>
          <p:nvPr/>
        </p:nvSpPr>
        <p:spPr>
          <a:xfrm>
            <a:off x="7740112" y="2522366"/>
            <a:ext cx="69451" cy="111961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052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2A999-5BDB-AEEB-6826-20A66AD00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B659D-6BE8-3BFB-7B5E-5F087EAF2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5462" y="2304288"/>
            <a:ext cx="7409583" cy="2432304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Programme/ Project Benefits</a:t>
            </a:r>
          </a:p>
        </p:txBody>
      </p:sp>
    </p:spTree>
    <p:extLst>
      <p:ext uri="{BB962C8B-B14F-4D97-AF65-F5344CB8AC3E}">
        <p14:creationId xmlns:p14="http://schemas.microsoft.com/office/powerpoint/2010/main" val="790147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86BB2-0B70-F958-9143-588A23AB4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Benefits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F48308-F1F0-EC20-D00B-5170A80A17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solidFill>
            <a:schemeClr val="accent2">
              <a:lumMod val="7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9A071E-27BC-941D-E168-232C7A741E1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rtl="0"/>
            <a:fld id="{CC43B8D3-9A08-F84C-9DD4-44948BA52D4B}" type="slidenum">
              <a:rPr lang="en-GB" smtClean="0"/>
              <a:pPr rtl="0"/>
              <a:t>6</a:t>
            </a:fld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52F9324-CA1C-8A43-BCC7-1E6BBB4C4A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240872"/>
              </p:ext>
            </p:extLst>
          </p:nvPr>
        </p:nvGraphicFramePr>
        <p:xfrm>
          <a:off x="494472" y="3962343"/>
          <a:ext cx="11203056" cy="2285166"/>
        </p:xfrm>
        <a:graphic>
          <a:graphicData uri="http://schemas.openxmlformats.org/drawingml/2006/table">
            <a:tbl>
              <a:tblPr/>
              <a:tblGrid>
                <a:gridCol w="2290769">
                  <a:extLst>
                    <a:ext uri="{9D8B030D-6E8A-4147-A177-3AD203B41FA5}">
                      <a16:colId xmlns:a16="http://schemas.microsoft.com/office/drawing/2014/main" val="175765641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1276958197"/>
                    </a:ext>
                  </a:extLst>
                </a:gridCol>
                <a:gridCol w="1818290">
                  <a:extLst>
                    <a:ext uri="{9D8B030D-6E8A-4147-A177-3AD203B41FA5}">
                      <a16:colId xmlns:a16="http://schemas.microsoft.com/office/drawing/2014/main" val="1283625763"/>
                    </a:ext>
                  </a:extLst>
                </a:gridCol>
                <a:gridCol w="1303283">
                  <a:extLst>
                    <a:ext uri="{9D8B030D-6E8A-4147-A177-3AD203B41FA5}">
                      <a16:colId xmlns:a16="http://schemas.microsoft.com/office/drawing/2014/main" val="345852013"/>
                    </a:ext>
                  </a:extLst>
                </a:gridCol>
                <a:gridCol w="1040524">
                  <a:extLst>
                    <a:ext uri="{9D8B030D-6E8A-4147-A177-3AD203B41FA5}">
                      <a16:colId xmlns:a16="http://schemas.microsoft.com/office/drawing/2014/main" val="1613713419"/>
                    </a:ext>
                  </a:extLst>
                </a:gridCol>
                <a:gridCol w="1397390">
                  <a:extLst>
                    <a:ext uri="{9D8B030D-6E8A-4147-A177-3AD203B41FA5}">
                      <a16:colId xmlns:a16="http://schemas.microsoft.com/office/drawing/2014/main" val="382768531"/>
                    </a:ext>
                  </a:extLst>
                </a:gridCol>
              </a:tblGrid>
              <a:tr h="46058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Business Driver</a:t>
                      </a:r>
                    </a:p>
                  </a:txBody>
                  <a:tcPr marL="6276" marR="6276" marT="6276" marB="37658" anchor="ctr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Benefit Name</a:t>
                      </a:r>
                    </a:p>
                  </a:txBody>
                  <a:tcPr marL="6276" marR="6276" marT="6276" marB="376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KPI</a:t>
                      </a:r>
                    </a:p>
                  </a:txBody>
                  <a:tcPr marL="6276" marR="6276" marT="6276" marB="376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Baseline</a:t>
                      </a:r>
                    </a:p>
                  </a:txBody>
                  <a:tcPr marL="6276" marR="6276" marT="6276" marB="376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Target</a:t>
                      </a:r>
                    </a:p>
                  </a:txBody>
                  <a:tcPr marL="6276" marR="6276" marT="6276" marB="376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Current Performance</a:t>
                      </a:r>
                    </a:p>
                  </a:txBody>
                  <a:tcPr marL="6276" marR="6276" marT="6276" marB="376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7112489"/>
                  </a:ext>
                </a:extLst>
              </a:tr>
              <a:tr h="221961"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4029663"/>
                  </a:ext>
                </a:extLst>
              </a:tr>
              <a:tr h="2219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1874456"/>
                  </a:ext>
                </a:extLst>
              </a:tr>
              <a:tr h="221961">
                <a:tc rowSpan="2"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rgbClr val="62646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804232"/>
                  </a:ext>
                </a:extLst>
              </a:tr>
              <a:tr h="2219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7180135"/>
                  </a:ext>
                </a:extLst>
              </a:tr>
              <a:tr h="221961"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15327"/>
                  </a:ext>
                </a:extLst>
              </a:tr>
              <a:tr h="2219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9024235"/>
                  </a:ext>
                </a:extLst>
              </a:tr>
              <a:tr h="221961"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0541092"/>
                  </a:ext>
                </a:extLst>
              </a:tr>
              <a:tr h="2219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6" marR="6276" marT="6276" marB="376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7570504"/>
                  </a:ext>
                </a:extLst>
              </a:tr>
            </a:tbl>
          </a:graphicData>
        </a:graphic>
      </p:graphicFrame>
      <p:sp>
        <p:nvSpPr>
          <p:cNvPr id="7" name="Content Placeholder 11">
            <a:extLst>
              <a:ext uri="{FF2B5EF4-FFF2-40B4-BE49-F238E27FC236}">
                <a16:creationId xmlns:a16="http://schemas.microsoft.com/office/drawing/2014/main" id="{CCB1EC7B-76E6-DD47-549B-A03F14173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862" y="1722015"/>
            <a:ext cx="10710864" cy="937102"/>
          </a:xfrm>
        </p:spPr>
        <p:txBody>
          <a:bodyPr rtlCol="0">
            <a:normAutofit/>
          </a:bodyPr>
          <a:lstStyle>
            <a:defPPr>
              <a:defRPr lang="en-GB"/>
            </a:defPPr>
          </a:lstStyle>
          <a:p>
            <a:pPr rtl="0" fontAlgn="base"/>
            <a:r>
              <a:rPr lang="en-GB" b="1" dirty="0">
                <a:latin typeface="Arial Black" panose="020B0604020202020204" pitchFamily="34" charset="0"/>
                <a:cs typeface="Arial Black" panose="020B0604020202020204" pitchFamily="34" charset="0"/>
              </a:rPr>
              <a:t>Summarised Status Update?</a:t>
            </a:r>
            <a:endParaRPr lang="en-GB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rtl="0"/>
            <a:endParaRPr lang="en-GB" b="1" dirty="0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2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A33D6-D39B-492B-8FBB-B4EF6F050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EE22F-416D-C4F6-3EE1-AE029C02D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8317" y="2304288"/>
            <a:ext cx="7588259" cy="2432304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Programme/ Project Finances</a:t>
            </a:r>
          </a:p>
        </p:txBody>
      </p:sp>
    </p:spTree>
    <p:extLst>
      <p:ext uri="{BB962C8B-B14F-4D97-AF65-F5344CB8AC3E}">
        <p14:creationId xmlns:p14="http://schemas.microsoft.com/office/powerpoint/2010/main" val="116532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1D625AD-D853-E707-6C7F-E31923C41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Financials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1B742BF8-0956-7E94-FAF4-D42A92ACE1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96F7733-7434-FA95-04A6-9FA221A2649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 rtl="0"/>
              <a:t>8</a:t>
            </a:fld>
            <a:endParaRPr lang="en-GB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7B62413-D508-08E7-32C1-42E655DA26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6646779"/>
              </p:ext>
            </p:extLst>
          </p:nvPr>
        </p:nvGraphicFramePr>
        <p:xfrm>
          <a:off x="1029908" y="3815254"/>
          <a:ext cx="7693678" cy="2882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ontent Placeholder 11">
            <a:extLst>
              <a:ext uri="{FF2B5EF4-FFF2-40B4-BE49-F238E27FC236}">
                <a16:creationId xmlns:a16="http://schemas.microsoft.com/office/drawing/2014/main" id="{12DF466E-CCEA-57ED-063E-2B787EB72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862" y="1722015"/>
            <a:ext cx="8363607" cy="937102"/>
          </a:xfrm>
        </p:spPr>
        <p:txBody>
          <a:bodyPr rtlCol="0">
            <a:normAutofit/>
          </a:bodyPr>
          <a:lstStyle>
            <a:defPPr>
              <a:defRPr lang="en-GB"/>
            </a:defPPr>
          </a:lstStyle>
          <a:p>
            <a:pPr rtl="0" fontAlgn="base"/>
            <a:r>
              <a:rPr lang="en-GB" b="1" dirty="0">
                <a:latin typeface="Arial Black" panose="020B0604020202020204" pitchFamily="34" charset="0"/>
                <a:cs typeface="Arial Black" panose="020B0604020202020204" pitchFamily="34" charset="0"/>
              </a:rPr>
              <a:t>Summarised Status Update?</a:t>
            </a:r>
            <a:endParaRPr lang="en-GB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rtl="0"/>
            <a:endParaRPr lang="en-GB" b="1" dirty="0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847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427A45-644A-AF5E-364D-0D9117622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29917-78B0-6C0B-0D1B-408AC445E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9848" y="2304288"/>
            <a:ext cx="7556728" cy="2432304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Programme/ Project POAP</a:t>
            </a:r>
          </a:p>
        </p:txBody>
      </p:sp>
    </p:spTree>
    <p:extLst>
      <p:ext uri="{BB962C8B-B14F-4D97-AF65-F5344CB8AC3E}">
        <p14:creationId xmlns:p14="http://schemas.microsoft.com/office/powerpoint/2010/main" val="3954415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9">
      <a:dk1>
        <a:srgbClr val="231F20"/>
      </a:dk1>
      <a:lt1>
        <a:srgbClr val="FFFFFF"/>
      </a:lt1>
      <a:dk2>
        <a:srgbClr val="231F20"/>
      </a:dk2>
      <a:lt2>
        <a:srgbClr val="FDF9E2"/>
      </a:lt2>
      <a:accent1>
        <a:srgbClr val="FC2834"/>
      </a:accent1>
      <a:accent2>
        <a:srgbClr val="43AAC7"/>
      </a:accent2>
      <a:accent3>
        <a:srgbClr val="00AA59"/>
      </a:accent3>
      <a:accent4>
        <a:srgbClr val="FEA000"/>
      </a:accent4>
      <a:accent5>
        <a:srgbClr val="FDEE6B"/>
      </a:accent5>
      <a:accent6>
        <a:srgbClr val="3266A6"/>
      </a:accent6>
      <a:hlink>
        <a:srgbClr val="FC2734"/>
      </a:hlink>
      <a:folHlink>
        <a:srgbClr val="42AAC7"/>
      </a:folHlink>
    </a:clrScheme>
    <a:fontScheme name="Custom 26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8494365_TF22529792_Win32" id="{8F6FD920-D06E-496E-9FFC-CF9BE557E1B0}" vid="{4F1DE8F7-F136-4BC1-A645-24B6270234E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5" ma:contentTypeDescription="Create a new document." ma:contentTypeScope="" ma:versionID="e02306daf00165b375dc6a58966960b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df88fb76bf5f555224557953949c1ec9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FB0F111-FD6B-4279-A9B8-A9ADF27746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3441F37-C10B-49C7-9131-D813AD6E948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065A588-1D2A-427C-AA32-A236D95C8F89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Metropolitan design</Template>
  <TotalTime>61</TotalTime>
  <Words>263</Words>
  <Application>Microsoft Office PowerPoint</Application>
  <PresentationFormat>Widescreen</PresentationFormat>
  <Paragraphs>123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Calibri</vt:lpstr>
      <vt:lpstr>Segoe UI</vt:lpstr>
      <vt:lpstr>Wingdings</vt:lpstr>
      <vt:lpstr>Office Theme</vt:lpstr>
      <vt:lpstr>MML Steering Committee Template 1</vt:lpstr>
      <vt:lpstr>Agenda</vt:lpstr>
      <vt:lpstr>Executive Summary</vt:lpstr>
      <vt:lpstr>Executive Progress Update</vt:lpstr>
      <vt:lpstr>Programme/ Project Benefits</vt:lpstr>
      <vt:lpstr>Benefits</vt:lpstr>
      <vt:lpstr>Programme/ Project Finances</vt:lpstr>
      <vt:lpstr>Financials</vt:lpstr>
      <vt:lpstr>Programme/ Project POAP</vt:lpstr>
      <vt:lpstr>Plan on a Page</vt:lpstr>
      <vt:lpstr>Decisions, Actions, Support (DAS)</vt:lpstr>
      <vt:lpstr>DAS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Newbery</dc:creator>
  <cp:lastModifiedBy>William Newbery</cp:lastModifiedBy>
  <cp:revision>9</cp:revision>
  <dcterms:created xsi:type="dcterms:W3CDTF">2025-10-19T11:06:27Z</dcterms:created>
  <dcterms:modified xsi:type="dcterms:W3CDTF">2025-10-30T13:33:14Z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